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 id="2147483684" r:id="rId4"/>
    <p:sldMasterId id="2147483696" r:id="rId5"/>
    <p:sldMasterId id="2147483708" r:id="rId6"/>
    <p:sldMasterId id="2147483720" r:id="rId7"/>
  </p:sldMasterIdLst>
  <p:sldIdLst>
    <p:sldId id="257" r:id="rId8"/>
    <p:sldId id="259" r:id="rId9"/>
    <p:sldId id="260" r:id="rId10"/>
    <p:sldId id="262" r:id="rId11"/>
    <p:sldId id="264" r:id="rId12"/>
    <p:sldId id="266" r:id="rId13"/>
    <p:sldId id="267" r:id="rId14"/>
    <p:sldId id="268" r:id="rId15"/>
    <p:sldId id="25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586"/>
  </p:normalViewPr>
  <p:slideViewPr>
    <p:cSldViewPr snapToGrid="0" snapToObjects="1">
      <p:cViewPr varScale="1">
        <p:scale>
          <a:sx n="83" d="100"/>
          <a:sy n="83" d="100"/>
        </p:scale>
        <p:origin x="658"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5" Type="http://schemas.openxmlformats.org/officeDocument/2006/relationships/slideMaster" Target="slideMasters/slideMaster5.xml"/><Relationship Id="rId15" Type="http://schemas.openxmlformats.org/officeDocument/2006/relationships/slide" Target="slides/slide8.xml"/><Relationship Id="rId10" Type="http://schemas.openxmlformats.org/officeDocument/2006/relationships/slide" Target="slides/slide3.xml"/><Relationship Id="rId1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93C5944-B471-1047-8FA2-38B245470305}" type="datetimeFigureOut">
              <a:rPr lang="en-US" smtClean="0"/>
              <a:t>8/2/2021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FFEBB0-0A01-A14F-B458-2F5175ECCDC7}" type="slidenum">
              <a:rPr lang="en-US" smtClean="0"/>
              <a:t>‹#›</a:t>
            </a:fld>
            <a:endParaRPr lang="en-US"/>
          </a:p>
        </p:txBody>
      </p:sp>
    </p:spTree>
    <p:extLst>
      <p:ext uri="{BB962C8B-B14F-4D97-AF65-F5344CB8AC3E}">
        <p14:creationId xmlns:p14="http://schemas.microsoft.com/office/powerpoint/2010/main" val="9066309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3C5944-B471-1047-8FA2-38B245470305}" type="datetimeFigureOut">
              <a:rPr lang="en-US" smtClean="0"/>
              <a:t>8/2/2021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FFEBB0-0A01-A14F-B458-2F5175ECCDC7}" type="slidenum">
              <a:rPr lang="en-US" smtClean="0"/>
              <a:t>‹#›</a:t>
            </a:fld>
            <a:endParaRPr lang="en-US"/>
          </a:p>
        </p:txBody>
      </p:sp>
    </p:spTree>
    <p:extLst>
      <p:ext uri="{BB962C8B-B14F-4D97-AF65-F5344CB8AC3E}">
        <p14:creationId xmlns:p14="http://schemas.microsoft.com/office/powerpoint/2010/main" val="694864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3C5944-B471-1047-8FA2-38B245470305}" type="datetimeFigureOut">
              <a:rPr lang="en-US" smtClean="0"/>
              <a:t>8/2/2021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FFEBB0-0A01-A14F-B458-2F5175ECCDC7}" type="slidenum">
              <a:rPr lang="en-US" smtClean="0"/>
              <a:t>‹#›</a:t>
            </a:fld>
            <a:endParaRPr lang="en-US"/>
          </a:p>
        </p:txBody>
      </p:sp>
    </p:spTree>
    <p:extLst>
      <p:ext uri="{BB962C8B-B14F-4D97-AF65-F5344CB8AC3E}">
        <p14:creationId xmlns:p14="http://schemas.microsoft.com/office/powerpoint/2010/main" val="5717976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EC11BA8-9689-2C4F-A9FD-8A27C3E61110}" type="datetimeFigureOut">
              <a:rPr lang="en-US" smtClean="0"/>
              <a:t>8/2/2021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BF25BA-74E2-EC4E-B22E-041B4ED78ED0}" type="slidenum">
              <a:rPr lang="en-US" smtClean="0"/>
              <a:t>‹#›</a:t>
            </a:fld>
            <a:endParaRPr lang="en-US"/>
          </a:p>
        </p:txBody>
      </p:sp>
    </p:spTree>
    <p:extLst>
      <p:ext uri="{BB962C8B-B14F-4D97-AF65-F5344CB8AC3E}">
        <p14:creationId xmlns:p14="http://schemas.microsoft.com/office/powerpoint/2010/main" val="5594790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C11BA8-9689-2C4F-A9FD-8A27C3E61110}" type="datetimeFigureOut">
              <a:rPr lang="en-US" smtClean="0"/>
              <a:t>8/2/2021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BF25BA-74E2-EC4E-B22E-041B4ED78ED0}" type="slidenum">
              <a:rPr lang="en-US" smtClean="0"/>
              <a:t>‹#›</a:t>
            </a:fld>
            <a:endParaRPr lang="en-US"/>
          </a:p>
        </p:txBody>
      </p:sp>
    </p:spTree>
    <p:extLst>
      <p:ext uri="{BB962C8B-B14F-4D97-AF65-F5344CB8AC3E}">
        <p14:creationId xmlns:p14="http://schemas.microsoft.com/office/powerpoint/2010/main" val="14813229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C11BA8-9689-2C4F-A9FD-8A27C3E61110}" type="datetimeFigureOut">
              <a:rPr lang="en-US" smtClean="0"/>
              <a:t>8/2/2021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BF25BA-74E2-EC4E-B22E-041B4ED78ED0}" type="slidenum">
              <a:rPr lang="en-US" smtClean="0"/>
              <a:t>‹#›</a:t>
            </a:fld>
            <a:endParaRPr lang="en-US"/>
          </a:p>
        </p:txBody>
      </p:sp>
    </p:spTree>
    <p:extLst>
      <p:ext uri="{BB962C8B-B14F-4D97-AF65-F5344CB8AC3E}">
        <p14:creationId xmlns:p14="http://schemas.microsoft.com/office/powerpoint/2010/main" val="8164639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EC11BA8-9689-2C4F-A9FD-8A27C3E61110}" type="datetimeFigureOut">
              <a:rPr lang="en-US" smtClean="0"/>
              <a:t>8/2/2021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BF25BA-74E2-EC4E-B22E-041B4ED78ED0}" type="slidenum">
              <a:rPr lang="en-US" smtClean="0"/>
              <a:t>‹#›</a:t>
            </a:fld>
            <a:endParaRPr lang="en-US"/>
          </a:p>
        </p:txBody>
      </p:sp>
    </p:spTree>
    <p:extLst>
      <p:ext uri="{BB962C8B-B14F-4D97-AF65-F5344CB8AC3E}">
        <p14:creationId xmlns:p14="http://schemas.microsoft.com/office/powerpoint/2010/main" val="20373768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EC11BA8-9689-2C4F-A9FD-8A27C3E61110}" type="datetimeFigureOut">
              <a:rPr lang="en-US" smtClean="0"/>
              <a:t>8/2/2021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CBF25BA-74E2-EC4E-B22E-041B4ED78ED0}" type="slidenum">
              <a:rPr lang="en-US" smtClean="0"/>
              <a:t>‹#›</a:t>
            </a:fld>
            <a:endParaRPr lang="en-US"/>
          </a:p>
        </p:txBody>
      </p:sp>
    </p:spTree>
    <p:extLst>
      <p:ext uri="{BB962C8B-B14F-4D97-AF65-F5344CB8AC3E}">
        <p14:creationId xmlns:p14="http://schemas.microsoft.com/office/powerpoint/2010/main" val="5667396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EC11BA8-9689-2C4F-A9FD-8A27C3E61110}" type="datetimeFigureOut">
              <a:rPr lang="en-US" smtClean="0"/>
              <a:t>8/2/2021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CBF25BA-74E2-EC4E-B22E-041B4ED78ED0}" type="slidenum">
              <a:rPr lang="en-US" smtClean="0"/>
              <a:t>‹#›</a:t>
            </a:fld>
            <a:endParaRPr lang="en-US"/>
          </a:p>
        </p:txBody>
      </p:sp>
    </p:spTree>
    <p:extLst>
      <p:ext uri="{BB962C8B-B14F-4D97-AF65-F5344CB8AC3E}">
        <p14:creationId xmlns:p14="http://schemas.microsoft.com/office/powerpoint/2010/main" val="11034407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C11BA8-9689-2C4F-A9FD-8A27C3E61110}" type="datetimeFigureOut">
              <a:rPr lang="en-US" smtClean="0"/>
              <a:t>8/2/2021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CBF25BA-74E2-EC4E-B22E-041B4ED78ED0}" type="slidenum">
              <a:rPr lang="en-US" smtClean="0"/>
              <a:t>‹#›</a:t>
            </a:fld>
            <a:endParaRPr lang="en-US"/>
          </a:p>
        </p:txBody>
      </p:sp>
    </p:spTree>
    <p:extLst>
      <p:ext uri="{BB962C8B-B14F-4D97-AF65-F5344CB8AC3E}">
        <p14:creationId xmlns:p14="http://schemas.microsoft.com/office/powerpoint/2010/main" val="20074606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C11BA8-9689-2C4F-A9FD-8A27C3E61110}" type="datetimeFigureOut">
              <a:rPr lang="en-US" smtClean="0"/>
              <a:t>8/2/2021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BF25BA-74E2-EC4E-B22E-041B4ED78ED0}" type="slidenum">
              <a:rPr lang="en-US" smtClean="0"/>
              <a:t>‹#›</a:t>
            </a:fld>
            <a:endParaRPr lang="en-US"/>
          </a:p>
        </p:txBody>
      </p:sp>
    </p:spTree>
    <p:extLst>
      <p:ext uri="{BB962C8B-B14F-4D97-AF65-F5344CB8AC3E}">
        <p14:creationId xmlns:p14="http://schemas.microsoft.com/office/powerpoint/2010/main" val="2752808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3C5944-B471-1047-8FA2-38B245470305}" type="datetimeFigureOut">
              <a:rPr lang="en-US" smtClean="0"/>
              <a:t>8/2/2021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FFEBB0-0A01-A14F-B458-2F5175ECCDC7}" type="slidenum">
              <a:rPr lang="en-US" smtClean="0"/>
              <a:t>‹#›</a:t>
            </a:fld>
            <a:endParaRPr lang="en-US"/>
          </a:p>
        </p:txBody>
      </p:sp>
    </p:spTree>
    <p:extLst>
      <p:ext uri="{BB962C8B-B14F-4D97-AF65-F5344CB8AC3E}">
        <p14:creationId xmlns:p14="http://schemas.microsoft.com/office/powerpoint/2010/main" val="13506575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C11BA8-9689-2C4F-A9FD-8A27C3E61110}" type="datetimeFigureOut">
              <a:rPr lang="en-US" smtClean="0"/>
              <a:t>8/2/2021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BF25BA-74E2-EC4E-B22E-041B4ED78ED0}" type="slidenum">
              <a:rPr lang="en-US" smtClean="0"/>
              <a:t>‹#›</a:t>
            </a:fld>
            <a:endParaRPr lang="en-US"/>
          </a:p>
        </p:txBody>
      </p:sp>
    </p:spTree>
    <p:extLst>
      <p:ext uri="{BB962C8B-B14F-4D97-AF65-F5344CB8AC3E}">
        <p14:creationId xmlns:p14="http://schemas.microsoft.com/office/powerpoint/2010/main" val="9648652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C11BA8-9689-2C4F-A9FD-8A27C3E61110}" type="datetimeFigureOut">
              <a:rPr lang="en-US" smtClean="0"/>
              <a:t>8/2/2021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BF25BA-74E2-EC4E-B22E-041B4ED78ED0}" type="slidenum">
              <a:rPr lang="en-US" smtClean="0"/>
              <a:t>‹#›</a:t>
            </a:fld>
            <a:endParaRPr lang="en-US"/>
          </a:p>
        </p:txBody>
      </p:sp>
    </p:spTree>
    <p:extLst>
      <p:ext uri="{BB962C8B-B14F-4D97-AF65-F5344CB8AC3E}">
        <p14:creationId xmlns:p14="http://schemas.microsoft.com/office/powerpoint/2010/main" val="8414063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C11BA8-9689-2C4F-A9FD-8A27C3E61110}" type="datetimeFigureOut">
              <a:rPr lang="en-US" smtClean="0"/>
              <a:t>8/2/2021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BF25BA-74E2-EC4E-B22E-041B4ED78ED0}" type="slidenum">
              <a:rPr lang="en-US" smtClean="0"/>
              <a:t>‹#›</a:t>
            </a:fld>
            <a:endParaRPr lang="en-US"/>
          </a:p>
        </p:txBody>
      </p:sp>
    </p:spTree>
    <p:extLst>
      <p:ext uri="{BB962C8B-B14F-4D97-AF65-F5344CB8AC3E}">
        <p14:creationId xmlns:p14="http://schemas.microsoft.com/office/powerpoint/2010/main" val="3362551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21C0ACE-A653-984D-A8A0-0533C75849C0}" type="datetimeFigureOut">
              <a:rPr lang="en-US" smtClean="0"/>
              <a:t>8/2/2021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25850D-AFFD-B94C-ADCD-784EF2449213}" type="slidenum">
              <a:rPr lang="en-US" smtClean="0"/>
              <a:t>‹#›</a:t>
            </a:fld>
            <a:endParaRPr lang="en-US"/>
          </a:p>
        </p:txBody>
      </p:sp>
    </p:spTree>
    <p:extLst>
      <p:ext uri="{BB962C8B-B14F-4D97-AF65-F5344CB8AC3E}">
        <p14:creationId xmlns:p14="http://schemas.microsoft.com/office/powerpoint/2010/main" val="16908281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1C0ACE-A653-984D-A8A0-0533C75849C0}" type="datetimeFigureOut">
              <a:rPr lang="en-US" smtClean="0"/>
              <a:t>8/2/2021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25850D-AFFD-B94C-ADCD-784EF2449213}" type="slidenum">
              <a:rPr lang="en-US" smtClean="0"/>
              <a:t>‹#›</a:t>
            </a:fld>
            <a:endParaRPr lang="en-US"/>
          </a:p>
        </p:txBody>
      </p:sp>
    </p:spTree>
    <p:extLst>
      <p:ext uri="{BB962C8B-B14F-4D97-AF65-F5344CB8AC3E}">
        <p14:creationId xmlns:p14="http://schemas.microsoft.com/office/powerpoint/2010/main" val="970112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1C0ACE-A653-984D-A8A0-0533C75849C0}" type="datetimeFigureOut">
              <a:rPr lang="en-US" smtClean="0"/>
              <a:t>8/2/2021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25850D-AFFD-B94C-ADCD-784EF2449213}" type="slidenum">
              <a:rPr lang="en-US" smtClean="0"/>
              <a:t>‹#›</a:t>
            </a:fld>
            <a:endParaRPr lang="en-US"/>
          </a:p>
        </p:txBody>
      </p:sp>
    </p:spTree>
    <p:extLst>
      <p:ext uri="{BB962C8B-B14F-4D97-AF65-F5344CB8AC3E}">
        <p14:creationId xmlns:p14="http://schemas.microsoft.com/office/powerpoint/2010/main" val="5279402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21C0ACE-A653-984D-A8A0-0533C75849C0}" type="datetimeFigureOut">
              <a:rPr lang="en-US" smtClean="0"/>
              <a:t>8/2/2021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25850D-AFFD-B94C-ADCD-784EF2449213}" type="slidenum">
              <a:rPr lang="en-US" smtClean="0"/>
              <a:t>‹#›</a:t>
            </a:fld>
            <a:endParaRPr lang="en-US"/>
          </a:p>
        </p:txBody>
      </p:sp>
    </p:spTree>
    <p:extLst>
      <p:ext uri="{BB962C8B-B14F-4D97-AF65-F5344CB8AC3E}">
        <p14:creationId xmlns:p14="http://schemas.microsoft.com/office/powerpoint/2010/main" val="18369368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21C0ACE-A653-984D-A8A0-0533C75849C0}" type="datetimeFigureOut">
              <a:rPr lang="en-US" smtClean="0"/>
              <a:t>8/2/2021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25850D-AFFD-B94C-ADCD-784EF2449213}" type="slidenum">
              <a:rPr lang="en-US" smtClean="0"/>
              <a:t>‹#›</a:t>
            </a:fld>
            <a:endParaRPr lang="en-US"/>
          </a:p>
        </p:txBody>
      </p:sp>
    </p:spTree>
    <p:extLst>
      <p:ext uri="{BB962C8B-B14F-4D97-AF65-F5344CB8AC3E}">
        <p14:creationId xmlns:p14="http://schemas.microsoft.com/office/powerpoint/2010/main" val="11724765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21C0ACE-A653-984D-A8A0-0533C75849C0}" type="datetimeFigureOut">
              <a:rPr lang="en-US" smtClean="0"/>
              <a:t>8/2/2021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25850D-AFFD-B94C-ADCD-784EF2449213}" type="slidenum">
              <a:rPr lang="en-US" smtClean="0"/>
              <a:t>‹#›</a:t>
            </a:fld>
            <a:endParaRPr lang="en-US"/>
          </a:p>
        </p:txBody>
      </p:sp>
    </p:spTree>
    <p:extLst>
      <p:ext uri="{BB962C8B-B14F-4D97-AF65-F5344CB8AC3E}">
        <p14:creationId xmlns:p14="http://schemas.microsoft.com/office/powerpoint/2010/main" val="5038175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1C0ACE-A653-984D-A8A0-0533C75849C0}" type="datetimeFigureOut">
              <a:rPr lang="en-US" smtClean="0"/>
              <a:t>8/2/2021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25850D-AFFD-B94C-ADCD-784EF2449213}" type="slidenum">
              <a:rPr lang="en-US" smtClean="0"/>
              <a:t>‹#›</a:t>
            </a:fld>
            <a:endParaRPr lang="en-US"/>
          </a:p>
        </p:txBody>
      </p:sp>
    </p:spTree>
    <p:extLst>
      <p:ext uri="{BB962C8B-B14F-4D97-AF65-F5344CB8AC3E}">
        <p14:creationId xmlns:p14="http://schemas.microsoft.com/office/powerpoint/2010/main" val="133357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93C5944-B471-1047-8FA2-38B245470305}" type="datetimeFigureOut">
              <a:rPr lang="en-US" smtClean="0"/>
              <a:t>8/2/2021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FFEBB0-0A01-A14F-B458-2F5175ECCDC7}" type="slidenum">
              <a:rPr lang="en-US" smtClean="0"/>
              <a:t>‹#›</a:t>
            </a:fld>
            <a:endParaRPr lang="en-US"/>
          </a:p>
        </p:txBody>
      </p:sp>
    </p:spTree>
    <p:extLst>
      <p:ext uri="{BB962C8B-B14F-4D97-AF65-F5344CB8AC3E}">
        <p14:creationId xmlns:p14="http://schemas.microsoft.com/office/powerpoint/2010/main" val="15984537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1C0ACE-A653-984D-A8A0-0533C75849C0}" type="datetimeFigureOut">
              <a:rPr lang="en-US" smtClean="0"/>
              <a:t>8/2/2021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25850D-AFFD-B94C-ADCD-784EF2449213}" type="slidenum">
              <a:rPr lang="en-US" smtClean="0"/>
              <a:t>‹#›</a:t>
            </a:fld>
            <a:endParaRPr lang="en-US"/>
          </a:p>
        </p:txBody>
      </p:sp>
    </p:spTree>
    <p:extLst>
      <p:ext uri="{BB962C8B-B14F-4D97-AF65-F5344CB8AC3E}">
        <p14:creationId xmlns:p14="http://schemas.microsoft.com/office/powerpoint/2010/main" val="15199747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1C0ACE-A653-984D-A8A0-0533C75849C0}" type="datetimeFigureOut">
              <a:rPr lang="en-US" smtClean="0"/>
              <a:t>8/2/2021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25850D-AFFD-B94C-ADCD-784EF2449213}" type="slidenum">
              <a:rPr lang="en-US" smtClean="0"/>
              <a:t>‹#›</a:t>
            </a:fld>
            <a:endParaRPr lang="en-US"/>
          </a:p>
        </p:txBody>
      </p:sp>
    </p:spTree>
    <p:extLst>
      <p:ext uri="{BB962C8B-B14F-4D97-AF65-F5344CB8AC3E}">
        <p14:creationId xmlns:p14="http://schemas.microsoft.com/office/powerpoint/2010/main" val="18975245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1C0ACE-A653-984D-A8A0-0533C75849C0}" type="datetimeFigureOut">
              <a:rPr lang="en-US" smtClean="0"/>
              <a:t>8/2/2021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25850D-AFFD-B94C-ADCD-784EF2449213}" type="slidenum">
              <a:rPr lang="en-US" smtClean="0"/>
              <a:t>‹#›</a:t>
            </a:fld>
            <a:endParaRPr lang="en-US"/>
          </a:p>
        </p:txBody>
      </p:sp>
    </p:spTree>
    <p:extLst>
      <p:ext uri="{BB962C8B-B14F-4D97-AF65-F5344CB8AC3E}">
        <p14:creationId xmlns:p14="http://schemas.microsoft.com/office/powerpoint/2010/main" val="15627186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1C0ACE-A653-984D-A8A0-0533C75849C0}" type="datetimeFigureOut">
              <a:rPr lang="en-US" smtClean="0"/>
              <a:t>8/2/2021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25850D-AFFD-B94C-ADCD-784EF2449213}" type="slidenum">
              <a:rPr lang="en-US" smtClean="0"/>
              <a:t>‹#›</a:t>
            </a:fld>
            <a:endParaRPr lang="en-US"/>
          </a:p>
        </p:txBody>
      </p:sp>
    </p:spTree>
    <p:extLst>
      <p:ext uri="{BB962C8B-B14F-4D97-AF65-F5344CB8AC3E}">
        <p14:creationId xmlns:p14="http://schemas.microsoft.com/office/powerpoint/2010/main" val="8865410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36058F7-557D-344A-B8DC-F16C7846EA97}" type="datetimeFigureOut">
              <a:rPr lang="en-US" smtClean="0"/>
              <a:t>8/2/2021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98BB96-20E6-A841-92C1-76807C3A61D0}" type="slidenum">
              <a:rPr lang="en-US" smtClean="0"/>
              <a:t>‹#›</a:t>
            </a:fld>
            <a:endParaRPr lang="en-US"/>
          </a:p>
        </p:txBody>
      </p:sp>
    </p:spTree>
    <p:extLst>
      <p:ext uri="{BB962C8B-B14F-4D97-AF65-F5344CB8AC3E}">
        <p14:creationId xmlns:p14="http://schemas.microsoft.com/office/powerpoint/2010/main" val="16414976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6058F7-557D-344A-B8DC-F16C7846EA97}" type="datetimeFigureOut">
              <a:rPr lang="en-US" smtClean="0"/>
              <a:t>8/2/2021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98BB96-20E6-A841-92C1-76807C3A61D0}" type="slidenum">
              <a:rPr lang="en-US" smtClean="0"/>
              <a:t>‹#›</a:t>
            </a:fld>
            <a:endParaRPr lang="en-US"/>
          </a:p>
        </p:txBody>
      </p:sp>
    </p:spTree>
    <p:extLst>
      <p:ext uri="{BB962C8B-B14F-4D97-AF65-F5344CB8AC3E}">
        <p14:creationId xmlns:p14="http://schemas.microsoft.com/office/powerpoint/2010/main" val="20756035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36058F7-557D-344A-B8DC-F16C7846EA97}" type="datetimeFigureOut">
              <a:rPr lang="en-US" smtClean="0"/>
              <a:t>8/2/2021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98BB96-20E6-A841-92C1-76807C3A61D0}" type="slidenum">
              <a:rPr lang="en-US" smtClean="0"/>
              <a:t>‹#›</a:t>
            </a:fld>
            <a:endParaRPr lang="en-US"/>
          </a:p>
        </p:txBody>
      </p:sp>
    </p:spTree>
    <p:extLst>
      <p:ext uri="{BB962C8B-B14F-4D97-AF65-F5344CB8AC3E}">
        <p14:creationId xmlns:p14="http://schemas.microsoft.com/office/powerpoint/2010/main" val="9452088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36058F7-557D-344A-B8DC-F16C7846EA97}" type="datetimeFigureOut">
              <a:rPr lang="en-US" smtClean="0"/>
              <a:t>8/2/2021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98BB96-20E6-A841-92C1-76807C3A61D0}" type="slidenum">
              <a:rPr lang="en-US" smtClean="0"/>
              <a:t>‹#›</a:t>
            </a:fld>
            <a:endParaRPr lang="en-US"/>
          </a:p>
        </p:txBody>
      </p:sp>
    </p:spTree>
    <p:extLst>
      <p:ext uri="{BB962C8B-B14F-4D97-AF65-F5344CB8AC3E}">
        <p14:creationId xmlns:p14="http://schemas.microsoft.com/office/powerpoint/2010/main" val="11890420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36058F7-557D-344A-B8DC-F16C7846EA97}" type="datetimeFigureOut">
              <a:rPr lang="en-US" smtClean="0"/>
              <a:t>8/2/2021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98BB96-20E6-A841-92C1-76807C3A61D0}" type="slidenum">
              <a:rPr lang="en-US" smtClean="0"/>
              <a:t>‹#›</a:t>
            </a:fld>
            <a:endParaRPr lang="en-US"/>
          </a:p>
        </p:txBody>
      </p:sp>
    </p:spTree>
    <p:extLst>
      <p:ext uri="{BB962C8B-B14F-4D97-AF65-F5344CB8AC3E}">
        <p14:creationId xmlns:p14="http://schemas.microsoft.com/office/powerpoint/2010/main" val="18947855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36058F7-557D-344A-B8DC-F16C7846EA97}" type="datetimeFigureOut">
              <a:rPr lang="en-US" smtClean="0"/>
              <a:t>8/2/2021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98BB96-20E6-A841-92C1-76807C3A61D0}" type="slidenum">
              <a:rPr lang="en-US" smtClean="0"/>
              <a:t>‹#›</a:t>
            </a:fld>
            <a:endParaRPr lang="en-US"/>
          </a:p>
        </p:txBody>
      </p:sp>
    </p:spTree>
    <p:extLst>
      <p:ext uri="{BB962C8B-B14F-4D97-AF65-F5344CB8AC3E}">
        <p14:creationId xmlns:p14="http://schemas.microsoft.com/office/powerpoint/2010/main" val="6261744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93C5944-B471-1047-8FA2-38B245470305}" type="datetimeFigureOut">
              <a:rPr lang="en-US" smtClean="0"/>
              <a:t>8/2/2021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FFEBB0-0A01-A14F-B458-2F5175ECCDC7}" type="slidenum">
              <a:rPr lang="en-US" smtClean="0"/>
              <a:t>‹#›</a:t>
            </a:fld>
            <a:endParaRPr lang="en-US"/>
          </a:p>
        </p:txBody>
      </p:sp>
    </p:spTree>
    <p:extLst>
      <p:ext uri="{BB962C8B-B14F-4D97-AF65-F5344CB8AC3E}">
        <p14:creationId xmlns:p14="http://schemas.microsoft.com/office/powerpoint/2010/main" val="1910800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6058F7-557D-344A-B8DC-F16C7846EA97}" type="datetimeFigureOut">
              <a:rPr lang="en-US" smtClean="0"/>
              <a:t>8/2/2021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98BB96-20E6-A841-92C1-76807C3A61D0}" type="slidenum">
              <a:rPr lang="en-US" smtClean="0"/>
              <a:t>‹#›</a:t>
            </a:fld>
            <a:endParaRPr lang="en-US"/>
          </a:p>
        </p:txBody>
      </p:sp>
    </p:spTree>
    <p:extLst>
      <p:ext uri="{BB962C8B-B14F-4D97-AF65-F5344CB8AC3E}">
        <p14:creationId xmlns:p14="http://schemas.microsoft.com/office/powerpoint/2010/main" val="14444301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6058F7-557D-344A-B8DC-F16C7846EA97}" type="datetimeFigureOut">
              <a:rPr lang="en-US" smtClean="0"/>
              <a:t>8/2/2021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98BB96-20E6-A841-92C1-76807C3A61D0}" type="slidenum">
              <a:rPr lang="en-US" smtClean="0"/>
              <a:t>‹#›</a:t>
            </a:fld>
            <a:endParaRPr lang="en-US"/>
          </a:p>
        </p:txBody>
      </p:sp>
    </p:spTree>
    <p:extLst>
      <p:ext uri="{BB962C8B-B14F-4D97-AF65-F5344CB8AC3E}">
        <p14:creationId xmlns:p14="http://schemas.microsoft.com/office/powerpoint/2010/main" val="13829399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6058F7-557D-344A-B8DC-F16C7846EA97}" type="datetimeFigureOut">
              <a:rPr lang="en-US" smtClean="0"/>
              <a:t>8/2/2021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98BB96-20E6-A841-92C1-76807C3A61D0}" type="slidenum">
              <a:rPr lang="en-US" smtClean="0"/>
              <a:t>‹#›</a:t>
            </a:fld>
            <a:endParaRPr lang="en-US"/>
          </a:p>
        </p:txBody>
      </p:sp>
    </p:spTree>
    <p:extLst>
      <p:ext uri="{BB962C8B-B14F-4D97-AF65-F5344CB8AC3E}">
        <p14:creationId xmlns:p14="http://schemas.microsoft.com/office/powerpoint/2010/main" val="8569508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6058F7-557D-344A-B8DC-F16C7846EA97}" type="datetimeFigureOut">
              <a:rPr lang="en-US" smtClean="0"/>
              <a:t>8/2/2021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98BB96-20E6-A841-92C1-76807C3A61D0}" type="slidenum">
              <a:rPr lang="en-US" smtClean="0"/>
              <a:t>‹#›</a:t>
            </a:fld>
            <a:endParaRPr lang="en-US"/>
          </a:p>
        </p:txBody>
      </p:sp>
    </p:spTree>
    <p:extLst>
      <p:ext uri="{BB962C8B-B14F-4D97-AF65-F5344CB8AC3E}">
        <p14:creationId xmlns:p14="http://schemas.microsoft.com/office/powerpoint/2010/main" val="17479353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6058F7-557D-344A-B8DC-F16C7846EA97}" type="datetimeFigureOut">
              <a:rPr lang="en-US" smtClean="0"/>
              <a:t>8/2/2021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98BB96-20E6-A841-92C1-76807C3A61D0}" type="slidenum">
              <a:rPr lang="en-US" smtClean="0"/>
              <a:t>‹#›</a:t>
            </a:fld>
            <a:endParaRPr lang="en-US"/>
          </a:p>
        </p:txBody>
      </p:sp>
    </p:spTree>
    <p:extLst>
      <p:ext uri="{BB962C8B-B14F-4D97-AF65-F5344CB8AC3E}">
        <p14:creationId xmlns:p14="http://schemas.microsoft.com/office/powerpoint/2010/main" val="21199142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A3EFD74-B7A1-474A-9BC9-10AA6B2A4EFC}" type="datetimeFigureOut">
              <a:rPr lang="en-US" smtClean="0"/>
              <a:t>8/2/2021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A14CD6-E0BD-3C43-B9E8-8ABB7F86FD53}" type="slidenum">
              <a:rPr lang="en-US" smtClean="0"/>
              <a:t>‹#›</a:t>
            </a:fld>
            <a:endParaRPr lang="en-US"/>
          </a:p>
        </p:txBody>
      </p:sp>
    </p:spTree>
    <p:extLst>
      <p:ext uri="{BB962C8B-B14F-4D97-AF65-F5344CB8AC3E}">
        <p14:creationId xmlns:p14="http://schemas.microsoft.com/office/powerpoint/2010/main" val="12399884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3EFD74-B7A1-474A-9BC9-10AA6B2A4EFC}" type="datetimeFigureOut">
              <a:rPr lang="en-US" smtClean="0"/>
              <a:t>8/2/2021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A14CD6-E0BD-3C43-B9E8-8ABB7F86FD53}" type="slidenum">
              <a:rPr lang="en-US" smtClean="0"/>
              <a:t>‹#›</a:t>
            </a:fld>
            <a:endParaRPr lang="en-US"/>
          </a:p>
        </p:txBody>
      </p:sp>
    </p:spTree>
    <p:extLst>
      <p:ext uri="{BB962C8B-B14F-4D97-AF65-F5344CB8AC3E}">
        <p14:creationId xmlns:p14="http://schemas.microsoft.com/office/powerpoint/2010/main" val="13053585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3EFD74-B7A1-474A-9BC9-10AA6B2A4EFC}" type="datetimeFigureOut">
              <a:rPr lang="en-US" smtClean="0"/>
              <a:t>8/2/2021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A14CD6-E0BD-3C43-B9E8-8ABB7F86FD53}" type="slidenum">
              <a:rPr lang="en-US" smtClean="0"/>
              <a:t>‹#›</a:t>
            </a:fld>
            <a:endParaRPr lang="en-US"/>
          </a:p>
        </p:txBody>
      </p:sp>
    </p:spTree>
    <p:extLst>
      <p:ext uri="{BB962C8B-B14F-4D97-AF65-F5344CB8AC3E}">
        <p14:creationId xmlns:p14="http://schemas.microsoft.com/office/powerpoint/2010/main" val="4689011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A3EFD74-B7A1-474A-9BC9-10AA6B2A4EFC}" type="datetimeFigureOut">
              <a:rPr lang="en-US" smtClean="0"/>
              <a:t>8/2/2021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A14CD6-E0BD-3C43-B9E8-8ABB7F86FD53}" type="slidenum">
              <a:rPr lang="en-US" smtClean="0"/>
              <a:t>‹#›</a:t>
            </a:fld>
            <a:endParaRPr lang="en-US"/>
          </a:p>
        </p:txBody>
      </p:sp>
    </p:spTree>
    <p:extLst>
      <p:ext uri="{BB962C8B-B14F-4D97-AF65-F5344CB8AC3E}">
        <p14:creationId xmlns:p14="http://schemas.microsoft.com/office/powerpoint/2010/main" val="17047154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A3EFD74-B7A1-474A-9BC9-10AA6B2A4EFC}" type="datetimeFigureOut">
              <a:rPr lang="en-US" smtClean="0"/>
              <a:t>8/2/2021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A14CD6-E0BD-3C43-B9E8-8ABB7F86FD53}" type="slidenum">
              <a:rPr lang="en-US" smtClean="0"/>
              <a:t>‹#›</a:t>
            </a:fld>
            <a:endParaRPr lang="en-US"/>
          </a:p>
        </p:txBody>
      </p:sp>
    </p:spTree>
    <p:extLst>
      <p:ext uri="{BB962C8B-B14F-4D97-AF65-F5344CB8AC3E}">
        <p14:creationId xmlns:p14="http://schemas.microsoft.com/office/powerpoint/2010/main" val="15732671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93C5944-B471-1047-8FA2-38B245470305}" type="datetimeFigureOut">
              <a:rPr lang="en-US" smtClean="0"/>
              <a:t>8/2/2021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FFEBB0-0A01-A14F-B458-2F5175ECCDC7}" type="slidenum">
              <a:rPr lang="en-US" smtClean="0"/>
              <a:t>‹#›</a:t>
            </a:fld>
            <a:endParaRPr lang="en-US"/>
          </a:p>
        </p:txBody>
      </p:sp>
    </p:spTree>
    <p:extLst>
      <p:ext uri="{BB962C8B-B14F-4D97-AF65-F5344CB8AC3E}">
        <p14:creationId xmlns:p14="http://schemas.microsoft.com/office/powerpoint/2010/main" val="99350773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A3EFD74-B7A1-474A-9BC9-10AA6B2A4EFC}" type="datetimeFigureOut">
              <a:rPr lang="en-US" smtClean="0"/>
              <a:t>8/2/2021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A14CD6-E0BD-3C43-B9E8-8ABB7F86FD53}" type="slidenum">
              <a:rPr lang="en-US" smtClean="0"/>
              <a:t>‹#›</a:t>
            </a:fld>
            <a:endParaRPr lang="en-US"/>
          </a:p>
        </p:txBody>
      </p:sp>
    </p:spTree>
    <p:extLst>
      <p:ext uri="{BB962C8B-B14F-4D97-AF65-F5344CB8AC3E}">
        <p14:creationId xmlns:p14="http://schemas.microsoft.com/office/powerpoint/2010/main" val="20821096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3EFD74-B7A1-474A-9BC9-10AA6B2A4EFC}" type="datetimeFigureOut">
              <a:rPr lang="en-US" smtClean="0"/>
              <a:t>8/2/2021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A14CD6-E0BD-3C43-B9E8-8ABB7F86FD53}" type="slidenum">
              <a:rPr lang="en-US" smtClean="0"/>
              <a:t>‹#›</a:t>
            </a:fld>
            <a:endParaRPr lang="en-US"/>
          </a:p>
        </p:txBody>
      </p:sp>
    </p:spTree>
    <p:extLst>
      <p:ext uri="{BB962C8B-B14F-4D97-AF65-F5344CB8AC3E}">
        <p14:creationId xmlns:p14="http://schemas.microsoft.com/office/powerpoint/2010/main" val="7716160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3EFD74-B7A1-474A-9BC9-10AA6B2A4EFC}" type="datetimeFigureOut">
              <a:rPr lang="en-US" smtClean="0"/>
              <a:t>8/2/2021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A14CD6-E0BD-3C43-B9E8-8ABB7F86FD53}" type="slidenum">
              <a:rPr lang="en-US" smtClean="0"/>
              <a:t>‹#›</a:t>
            </a:fld>
            <a:endParaRPr lang="en-US"/>
          </a:p>
        </p:txBody>
      </p:sp>
    </p:spTree>
    <p:extLst>
      <p:ext uri="{BB962C8B-B14F-4D97-AF65-F5344CB8AC3E}">
        <p14:creationId xmlns:p14="http://schemas.microsoft.com/office/powerpoint/2010/main" val="20438514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3EFD74-B7A1-474A-9BC9-10AA6B2A4EFC}" type="datetimeFigureOut">
              <a:rPr lang="en-US" smtClean="0"/>
              <a:t>8/2/2021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A14CD6-E0BD-3C43-B9E8-8ABB7F86FD53}" type="slidenum">
              <a:rPr lang="en-US" smtClean="0"/>
              <a:t>‹#›</a:t>
            </a:fld>
            <a:endParaRPr lang="en-US"/>
          </a:p>
        </p:txBody>
      </p:sp>
    </p:spTree>
    <p:extLst>
      <p:ext uri="{BB962C8B-B14F-4D97-AF65-F5344CB8AC3E}">
        <p14:creationId xmlns:p14="http://schemas.microsoft.com/office/powerpoint/2010/main" val="20097813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3EFD74-B7A1-474A-9BC9-10AA6B2A4EFC}" type="datetimeFigureOut">
              <a:rPr lang="en-US" smtClean="0"/>
              <a:t>8/2/2021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A14CD6-E0BD-3C43-B9E8-8ABB7F86FD53}" type="slidenum">
              <a:rPr lang="en-US" smtClean="0"/>
              <a:t>‹#›</a:t>
            </a:fld>
            <a:endParaRPr lang="en-US"/>
          </a:p>
        </p:txBody>
      </p:sp>
    </p:spTree>
    <p:extLst>
      <p:ext uri="{BB962C8B-B14F-4D97-AF65-F5344CB8AC3E}">
        <p14:creationId xmlns:p14="http://schemas.microsoft.com/office/powerpoint/2010/main" val="6245800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3EFD74-B7A1-474A-9BC9-10AA6B2A4EFC}" type="datetimeFigureOut">
              <a:rPr lang="en-US" smtClean="0"/>
              <a:t>8/2/2021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A14CD6-E0BD-3C43-B9E8-8ABB7F86FD53}" type="slidenum">
              <a:rPr lang="en-US" smtClean="0"/>
              <a:t>‹#›</a:t>
            </a:fld>
            <a:endParaRPr lang="en-US"/>
          </a:p>
        </p:txBody>
      </p:sp>
    </p:spTree>
    <p:extLst>
      <p:ext uri="{BB962C8B-B14F-4D97-AF65-F5344CB8AC3E}">
        <p14:creationId xmlns:p14="http://schemas.microsoft.com/office/powerpoint/2010/main" val="4171363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AF7310E-9C8E-684C-97A4-7896F48C610F}" type="datetimeFigureOut">
              <a:rPr lang="en-US" smtClean="0"/>
              <a:t>8/2/2021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F57B29-5FA3-4D40-AF16-3968F9A034DF}" type="slidenum">
              <a:rPr lang="en-US" smtClean="0"/>
              <a:t>‹#›</a:t>
            </a:fld>
            <a:endParaRPr lang="en-US"/>
          </a:p>
        </p:txBody>
      </p:sp>
    </p:spTree>
    <p:extLst>
      <p:ext uri="{BB962C8B-B14F-4D97-AF65-F5344CB8AC3E}">
        <p14:creationId xmlns:p14="http://schemas.microsoft.com/office/powerpoint/2010/main" val="11118290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F7310E-9C8E-684C-97A4-7896F48C610F}" type="datetimeFigureOut">
              <a:rPr lang="en-US" smtClean="0"/>
              <a:t>8/2/2021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F57B29-5FA3-4D40-AF16-3968F9A034DF}" type="slidenum">
              <a:rPr lang="en-US" smtClean="0"/>
              <a:t>‹#›</a:t>
            </a:fld>
            <a:endParaRPr lang="en-US"/>
          </a:p>
        </p:txBody>
      </p:sp>
    </p:spTree>
    <p:extLst>
      <p:ext uri="{BB962C8B-B14F-4D97-AF65-F5344CB8AC3E}">
        <p14:creationId xmlns:p14="http://schemas.microsoft.com/office/powerpoint/2010/main" val="12561854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F7310E-9C8E-684C-97A4-7896F48C610F}" type="datetimeFigureOut">
              <a:rPr lang="en-US" smtClean="0"/>
              <a:t>8/2/2021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F57B29-5FA3-4D40-AF16-3968F9A034DF}" type="slidenum">
              <a:rPr lang="en-US" smtClean="0"/>
              <a:t>‹#›</a:t>
            </a:fld>
            <a:endParaRPr lang="en-US"/>
          </a:p>
        </p:txBody>
      </p:sp>
    </p:spTree>
    <p:extLst>
      <p:ext uri="{BB962C8B-B14F-4D97-AF65-F5344CB8AC3E}">
        <p14:creationId xmlns:p14="http://schemas.microsoft.com/office/powerpoint/2010/main" val="7968555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AF7310E-9C8E-684C-97A4-7896F48C610F}" type="datetimeFigureOut">
              <a:rPr lang="en-US" smtClean="0"/>
              <a:t>8/2/2021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F57B29-5FA3-4D40-AF16-3968F9A034DF}" type="slidenum">
              <a:rPr lang="en-US" smtClean="0"/>
              <a:t>‹#›</a:t>
            </a:fld>
            <a:endParaRPr lang="en-US"/>
          </a:p>
        </p:txBody>
      </p:sp>
    </p:spTree>
    <p:extLst>
      <p:ext uri="{BB962C8B-B14F-4D97-AF65-F5344CB8AC3E}">
        <p14:creationId xmlns:p14="http://schemas.microsoft.com/office/powerpoint/2010/main" val="1043727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93C5944-B471-1047-8FA2-38B245470305}" type="datetimeFigureOut">
              <a:rPr lang="en-US" smtClean="0"/>
              <a:t>8/2/2021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2FFEBB0-0A01-A14F-B458-2F5175ECCDC7}" type="slidenum">
              <a:rPr lang="en-US" smtClean="0"/>
              <a:t>‹#›</a:t>
            </a:fld>
            <a:endParaRPr lang="en-US"/>
          </a:p>
        </p:txBody>
      </p:sp>
    </p:spTree>
    <p:extLst>
      <p:ext uri="{BB962C8B-B14F-4D97-AF65-F5344CB8AC3E}">
        <p14:creationId xmlns:p14="http://schemas.microsoft.com/office/powerpoint/2010/main" val="11991467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AF7310E-9C8E-684C-97A4-7896F48C610F}" type="datetimeFigureOut">
              <a:rPr lang="en-US" smtClean="0"/>
              <a:t>8/2/2021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F57B29-5FA3-4D40-AF16-3968F9A034DF}" type="slidenum">
              <a:rPr lang="en-US" smtClean="0"/>
              <a:t>‹#›</a:t>
            </a:fld>
            <a:endParaRPr lang="en-US"/>
          </a:p>
        </p:txBody>
      </p:sp>
    </p:spTree>
    <p:extLst>
      <p:ext uri="{BB962C8B-B14F-4D97-AF65-F5344CB8AC3E}">
        <p14:creationId xmlns:p14="http://schemas.microsoft.com/office/powerpoint/2010/main" val="12762015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AF7310E-9C8E-684C-97A4-7896F48C610F}" type="datetimeFigureOut">
              <a:rPr lang="en-US" smtClean="0"/>
              <a:t>8/2/2021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F57B29-5FA3-4D40-AF16-3968F9A034DF}" type="slidenum">
              <a:rPr lang="en-US" smtClean="0"/>
              <a:t>‹#›</a:t>
            </a:fld>
            <a:endParaRPr lang="en-US"/>
          </a:p>
        </p:txBody>
      </p:sp>
    </p:spTree>
    <p:extLst>
      <p:ext uri="{BB962C8B-B14F-4D97-AF65-F5344CB8AC3E}">
        <p14:creationId xmlns:p14="http://schemas.microsoft.com/office/powerpoint/2010/main" val="524316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F7310E-9C8E-684C-97A4-7896F48C610F}" type="datetimeFigureOut">
              <a:rPr lang="en-US" smtClean="0"/>
              <a:t>8/2/2021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F57B29-5FA3-4D40-AF16-3968F9A034DF}" type="slidenum">
              <a:rPr lang="en-US" smtClean="0"/>
              <a:t>‹#›</a:t>
            </a:fld>
            <a:endParaRPr lang="en-US"/>
          </a:p>
        </p:txBody>
      </p:sp>
    </p:spTree>
    <p:extLst>
      <p:ext uri="{BB962C8B-B14F-4D97-AF65-F5344CB8AC3E}">
        <p14:creationId xmlns:p14="http://schemas.microsoft.com/office/powerpoint/2010/main" val="7507319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F7310E-9C8E-684C-97A4-7896F48C610F}" type="datetimeFigureOut">
              <a:rPr lang="en-US" smtClean="0"/>
              <a:t>8/2/2021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F57B29-5FA3-4D40-AF16-3968F9A034DF}" type="slidenum">
              <a:rPr lang="en-US" smtClean="0"/>
              <a:t>‹#›</a:t>
            </a:fld>
            <a:endParaRPr lang="en-US"/>
          </a:p>
        </p:txBody>
      </p:sp>
    </p:spTree>
    <p:extLst>
      <p:ext uri="{BB962C8B-B14F-4D97-AF65-F5344CB8AC3E}">
        <p14:creationId xmlns:p14="http://schemas.microsoft.com/office/powerpoint/2010/main" val="10862810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F7310E-9C8E-684C-97A4-7896F48C610F}" type="datetimeFigureOut">
              <a:rPr lang="en-US" smtClean="0"/>
              <a:t>8/2/2021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F57B29-5FA3-4D40-AF16-3968F9A034DF}" type="slidenum">
              <a:rPr lang="en-US" smtClean="0"/>
              <a:t>‹#›</a:t>
            </a:fld>
            <a:endParaRPr lang="en-US"/>
          </a:p>
        </p:txBody>
      </p:sp>
    </p:spTree>
    <p:extLst>
      <p:ext uri="{BB962C8B-B14F-4D97-AF65-F5344CB8AC3E}">
        <p14:creationId xmlns:p14="http://schemas.microsoft.com/office/powerpoint/2010/main" val="13674267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F7310E-9C8E-684C-97A4-7896F48C610F}" type="datetimeFigureOut">
              <a:rPr lang="en-US" smtClean="0"/>
              <a:t>8/2/2021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F57B29-5FA3-4D40-AF16-3968F9A034DF}" type="slidenum">
              <a:rPr lang="en-US" smtClean="0"/>
              <a:t>‹#›</a:t>
            </a:fld>
            <a:endParaRPr lang="en-US"/>
          </a:p>
        </p:txBody>
      </p:sp>
    </p:spTree>
    <p:extLst>
      <p:ext uri="{BB962C8B-B14F-4D97-AF65-F5344CB8AC3E}">
        <p14:creationId xmlns:p14="http://schemas.microsoft.com/office/powerpoint/2010/main" val="21185277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F7310E-9C8E-684C-97A4-7896F48C610F}" type="datetimeFigureOut">
              <a:rPr lang="en-US" smtClean="0"/>
              <a:t>8/2/2021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F57B29-5FA3-4D40-AF16-3968F9A034DF}" type="slidenum">
              <a:rPr lang="en-US" smtClean="0"/>
              <a:t>‹#›</a:t>
            </a:fld>
            <a:endParaRPr lang="en-US"/>
          </a:p>
        </p:txBody>
      </p:sp>
    </p:spTree>
    <p:extLst>
      <p:ext uri="{BB962C8B-B14F-4D97-AF65-F5344CB8AC3E}">
        <p14:creationId xmlns:p14="http://schemas.microsoft.com/office/powerpoint/2010/main" val="8171278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A6DA17F-4F1C-0149-9250-872D4DB528A3}" type="datetimeFigureOut">
              <a:rPr lang="en-US" smtClean="0"/>
              <a:t>8/2/2021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D39B83-A41C-F44C-841C-B52DA6AD20B9}" type="slidenum">
              <a:rPr lang="en-US" smtClean="0"/>
              <a:t>‹#›</a:t>
            </a:fld>
            <a:endParaRPr lang="en-US"/>
          </a:p>
        </p:txBody>
      </p:sp>
    </p:spTree>
    <p:extLst>
      <p:ext uri="{BB962C8B-B14F-4D97-AF65-F5344CB8AC3E}">
        <p14:creationId xmlns:p14="http://schemas.microsoft.com/office/powerpoint/2010/main" val="139908717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A6DA17F-4F1C-0149-9250-872D4DB528A3}" type="datetimeFigureOut">
              <a:rPr lang="en-US" smtClean="0"/>
              <a:t>8/2/2021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D39B83-A41C-F44C-841C-B52DA6AD20B9}" type="slidenum">
              <a:rPr lang="en-US" smtClean="0"/>
              <a:t>‹#›</a:t>
            </a:fld>
            <a:endParaRPr lang="en-US"/>
          </a:p>
        </p:txBody>
      </p:sp>
    </p:spTree>
    <p:extLst>
      <p:ext uri="{BB962C8B-B14F-4D97-AF65-F5344CB8AC3E}">
        <p14:creationId xmlns:p14="http://schemas.microsoft.com/office/powerpoint/2010/main" val="165976645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6DA17F-4F1C-0149-9250-872D4DB528A3}" type="datetimeFigureOut">
              <a:rPr lang="en-US" smtClean="0"/>
              <a:t>8/2/2021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D39B83-A41C-F44C-841C-B52DA6AD20B9}" type="slidenum">
              <a:rPr lang="en-US" smtClean="0"/>
              <a:t>‹#›</a:t>
            </a:fld>
            <a:endParaRPr lang="en-US"/>
          </a:p>
        </p:txBody>
      </p:sp>
    </p:spTree>
    <p:extLst>
      <p:ext uri="{BB962C8B-B14F-4D97-AF65-F5344CB8AC3E}">
        <p14:creationId xmlns:p14="http://schemas.microsoft.com/office/powerpoint/2010/main" val="2029634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3C5944-B471-1047-8FA2-38B245470305}" type="datetimeFigureOut">
              <a:rPr lang="en-US" smtClean="0"/>
              <a:t>8/2/2021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2FFEBB0-0A01-A14F-B458-2F5175ECCDC7}" type="slidenum">
              <a:rPr lang="en-US" smtClean="0"/>
              <a:t>‹#›</a:t>
            </a:fld>
            <a:endParaRPr lang="en-US"/>
          </a:p>
        </p:txBody>
      </p:sp>
    </p:spTree>
    <p:extLst>
      <p:ext uri="{BB962C8B-B14F-4D97-AF65-F5344CB8AC3E}">
        <p14:creationId xmlns:p14="http://schemas.microsoft.com/office/powerpoint/2010/main" val="207237959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A6DA17F-4F1C-0149-9250-872D4DB528A3}" type="datetimeFigureOut">
              <a:rPr lang="en-US" smtClean="0"/>
              <a:t>8/2/2021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D39B83-A41C-F44C-841C-B52DA6AD20B9}" type="slidenum">
              <a:rPr lang="en-US" smtClean="0"/>
              <a:t>‹#›</a:t>
            </a:fld>
            <a:endParaRPr lang="en-US"/>
          </a:p>
        </p:txBody>
      </p:sp>
    </p:spTree>
    <p:extLst>
      <p:ext uri="{BB962C8B-B14F-4D97-AF65-F5344CB8AC3E}">
        <p14:creationId xmlns:p14="http://schemas.microsoft.com/office/powerpoint/2010/main" val="143287652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A6DA17F-4F1C-0149-9250-872D4DB528A3}" type="datetimeFigureOut">
              <a:rPr lang="en-US" smtClean="0"/>
              <a:t>8/2/2021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FD39B83-A41C-F44C-841C-B52DA6AD20B9}" type="slidenum">
              <a:rPr lang="en-US" smtClean="0"/>
              <a:t>‹#›</a:t>
            </a:fld>
            <a:endParaRPr lang="en-US"/>
          </a:p>
        </p:txBody>
      </p:sp>
    </p:spTree>
    <p:extLst>
      <p:ext uri="{BB962C8B-B14F-4D97-AF65-F5344CB8AC3E}">
        <p14:creationId xmlns:p14="http://schemas.microsoft.com/office/powerpoint/2010/main" val="47407098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A6DA17F-4F1C-0149-9250-872D4DB528A3}" type="datetimeFigureOut">
              <a:rPr lang="en-US" smtClean="0"/>
              <a:t>8/2/2021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FD39B83-A41C-F44C-841C-B52DA6AD20B9}" type="slidenum">
              <a:rPr lang="en-US" smtClean="0"/>
              <a:t>‹#›</a:t>
            </a:fld>
            <a:endParaRPr lang="en-US"/>
          </a:p>
        </p:txBody>
      </p:sp>
    </p:spTree>
    <p:extLst>
      <p:ext uri="{BB962C8B-B14F-4D97-AF65-F5344CB8AC3E}">
        <p14:creationId xmlns:p14="http://schemas.microsoft.com/office/powerpoint/2010/main" val="54678175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6DA17F-4F1C-0149-9250-872D4DB528A3}" type="datetimeFigureOut">
              <a:rPr lang="en-US" smtClean="0"/>
              <a:t>8/2/2021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FD39B83-A41C-F44C-841C-B52DA6AD20B9}" type="slidenum">
              <a:rPr lang="en-US" smtClean="0"/>
              <a:t>‹#›</a:t>
            </a:fld>
            <a:endParaRPr lang="en-US"/>
          </a:p>
        </p:txBody>
      </p:sp>
    </p:spTree>
    <p:extLst>
      <p:ext uri="{BB962C8B-B14F-4D97-AF65-F5344CB8AC3E}">
        <p14:creationId xmlns:p14="http://schemas.microsoft.com/office/powerpoint/2010/main" val="67839715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6DA17F-4F1C-0149-9250-872D4DB528A3}" type="datetimeFigureOut">
              <a:rPr lang="en-US" smtClean="0"/>
              <a:t>8/2/2021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D39B83-A41C-F44C-841C-B52DA6AD20B9}" type="slidenum">
              <a:rPr lang="en-US" smtClean="0"/>
              <a:t>‹#›</a:t>
            </a:fld>
            <a:endParaRPr lang="en-US"/>
          </a:p>
        </p:txBody>
      </p:sp>
    </p:spTree>
    <p:extLst>
      <p:ext uri="{BB962C8B-B14F-4D97-AF65-F5344CB8AC3E}">
        <p14:creationId xmlns:p14="http://schemas.microsoft.com/office/powerpoint/2010/main" val="83035258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6DA17F-4F1C-0149-9250-872D4DB528A3}" type="datetimeFigureOut">
              <a:rPr lang="en-US" smtClean="0"/>
              <a:t>8/2/2021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D39B83-A41C-F44C-841C-B52DA6AD20B9}" type="slidenum">
              <a:rPr lang="en-US" smtClean="0"/>
              <a:t>‹#›</a:t>
            </a:fld>
            <a:endParaRPr lang="en-US"/>
          </a:p>
        </p:txBody>
      </p:sp>
    </p:spTree>
    <p:extLst>
      <p:ext uri="{BB962C8B-B14F-4D97-AF65-F5344CB8AC3E}">
        <p14:creationId xmlns:p14="http://schemas.microsoft.com/office/powerpoint/2010/main" val="138712427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A6DA17F-4F1C-0149-9250-872D4DB528A3}" type="datetimeFigureOut">
              <a:rPr lang="en-US" smtClean="0"/>
              <a:t>8/2/2021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D39B83-A41C-F44C-841C-B52DA6AD20B9}" type="slidenum">
              <a:rPr lang="en-US" smtClean="0"/>
              <a:t>‹#›</a:t>
            </a:fld>
            <a:endParaRPr lang="en-US"/>
          </a:p>
        </p:txBody>
      </p:sp>
    </p:spTree>
    <p:extLst>
      <p:ext uri="{BB962C8B-B14F-4D97-AF65-F5344CB8AC3E}">
        <p14:creationId xmlns:p14="http://schemas.microsoft.com/office/powerpoint/2010/main" val="31521809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A6DA17F-4F1C-0149-9250-872D4DB528A3}" type="datetimeFigureOut">
              <a:rPr lang="en-US" smtClean="0"/>
              <a:t>8/2/2021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D39B83-A41C-F44C-841C-B52DA6AD20B9}" type="slidenum">
              <a:rPr lang="en-US" smtClean="0"/>
              <a:t>‹#›</a:t>
            </a:fld>
            <a:endParaRPr lang="en-US"/>
          </a:p>
        </p:txBody>
      </p:sp>
    </p:spTree>
    <p:extLst>
      <p:ext uri="{BB962C8B-B14F-4D97-AF65-F5344CB8AC3E}">
        <p14:creationId xmlns:p14="http://schemas.microsoft.com/office/powerpoint/2010/main" val="283319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3C5944-B471-1047-8FA2-38B245470305}" type="datetimeFigureOut">
              <a:rPr lang="en-US" smtClean="0"/>
              <a:t>8/2/2021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FFEBB0-0A01-A14F-B458-2F5175ECCDC7}" type="slidenum">
              <a:rPr lang="en-US" smtClean="0"/>
              <a:t>‹#›</a:t>
            </a:fld>
            <a:endParaRPr lang="en-US"/>
          </a:p>
        </p:txBody>
      </p:sp>
    </p:spTree>
    <p:extLst>
      <p:ext uri="{BB962C8B-B14F-4D97-AF65-F5344CB8AC3E}">
        <p14:creationId xmlns:p14="http://schemas.microsoft.com/office/powerpoint/2010/main" val="4465320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3C5944-B471-1047-8FA2-38B245470305}" type="datetimeFigureOut">
              <a:rPr lang="en-US" smtClean="0"/>
              <a:t>8/2/2021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FFEBB0-0A01-A14F-B458-2F5175ECCDC7}" type="slidenum">
              <a:rPr lang="en-US" smtClean="0"/>
              <a:t>‹#›</a:t>
            </a:fld>
            <a:endParaRPr lang="en-US"/>
          </a:p>
        </p:txBody>
      </p:sp>
    </p:spTree>
    <p:extLst>
      <p:ext uri="{BB962C8B-B14F-4D97-AF65-F5344CB8AC3E}">
        <p14:creationId xmlns:p14="http://schemas.microsoft.com/office/powerpoint/2010/main" val="1556318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5.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6.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7.jp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 y="0"/>
            <a:ext cx="12184897" cy="6858000"/>
          </a:xfrm>
          <a:prstGeom prst="rect">
            <a:avLst/>
          </a:prstGeom>
        </p:spPr>
      </p:pic>
      <p:pic>
        <p:nvPicPr>
          <p:cNvPr id="9" name="Picture 8"/>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84897" cy="685800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3C5944-B471-1047-8FA2-38B245470305}" type="datetimeFigureOut">
              <a:rPr lang="en-US" smtClean="0"/>
              <a:t>8/2/2021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FFEBB0-0A01-A14F-B458-2F5175ECCDC7}" type="slidenum">
              <a:rPr lang="en-US" smtClean="0"/>
              <a:t>‹#›</a:t>
            </a:fld>
            <a:endParaRPr lang="en-US"/>
          </a:p>
        </p:txBody>
      </p:sp>
    </p:spTree>
    <p:extLst>
      <p:ext uri="{BB962C8B-B14F-4D97-AF65-F5344CB8AC3E}">
        <p14:creationId xmlns:p14="http://schemas.microsoft.com/office/powerpoint/2010/main" val="12338316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474" y="0"/>
            <a:ext cx="12159051" cy="685800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C11BA8-9689-2C4F-A9FD-8A27C3E61110}" type="datetimeFigureOut">
              <a:rPr lang="en-US" smtClean="0"/>
              <a:t>8/2/2021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BF25BA-74E2-EC4E-B22E-041B4ED78ED0}" type="slidenum">
              <a:rPr lang="en-US" smtClean="0"/>
              <a:t>‹#›</a:t>
            </a:fld>
            <a:endParaRPr lang="en-US"/>
          </a:p>
        </p:txBody>
      </p:sp>
    </p:spTree>
    <p:extLst>
      <p:ext uri="{BB962C8B-B14F-4D97-AF65-F5344CB8AC3E}">
        <p14:creationId xmlns:p14="http://schemas.microsoft.com/office/powerpoint/2010/main" val="4343342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5399" y="0"/>
            <a:ext cx="12265561" cy="6934854"/>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1C0ACE-A653-984D-A8A0-0533C75849C0}" type="datetimeFigureOut">
              <a:rPr lang="en-US" smtClean="0"/>
              <a:t>8/2/2021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25850D-AFFD-B94C-ADCD-784EF2449213}" type="slidenum">
              <a:rPr lang="en-US" smtClean="0"/>
              <a:t>‹#›</a:t>
            </a:fld>
            <a:endParaRPr lang="en-US"/>
          </a:p>
        </p:txBody>
      </p:sp>
    </p:spTree>
    <p:extLst>
      <p:ext uri="{BB962C8B-B14F-4D97-AF65-F5344CB8AC3E}">
        <p14:creationId xmlns:p14="http://schemas.microsoft.com/office/powerpoint/2010/main" val="14110997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699" y="-8293"/>
            <a:ext cx="12361389" cy="6898803"/>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6058F7-557D-344A-B8DC-F16C7846EA97}" type="datetimeFigureOut">
              <a:rPr lang="en-US" smtClean="0"/>
              <a:t>8/2/2021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98BB96-20E6-A841-92C1-76807C3A61D0}" type="slidenum">
              <a:rPr lang="en-US" smtClean="0"/>
              <a:t>‹#›</a:t>
            </a:fld>
            <a:endParaRPr lang="en-US"/>
          </a:p>
        </p:txBody>
      </p:sp>
    </p:spTree>
    <p:extLst>
      <p:ext uri="{BB962C8B-B14F-4D97-AF65-F5344CB8AC3E}">
        <p14:creationId xmlns:p14="http://schemas.microsoft.com/office/powerpoint/2010/main" val="85311134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234" y="0"/>
            <a:ext cx="12240268" cy="685800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3EFD74-B7A1-474A-9BC9-10AA6B2A4EFC}" type="datetimeFigureOut">
              <a:rPr lang="en-US" smtClean="0"/>
              <a:t>8/2/2021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A14CD6-E0BD-3C43-B9E8-8ABB7F86FD53}" type="slidenum">
              <a:rPr lang="en-US" smtClean="0"/>
              <a:t>‹#›</a:t>
            </a:fld>
            <a:endParaRPr lang="en-US"/>
          </a:p>
        </p:txBody>
      </p:sp>
    </p:spTree>
    <p:extLst>
      <p:ext uri="{BB962C8B-B14F-4D97-AF65-F5344CB8AC3E}">
        <p14:creationId xmlns:p14="http://schemas.microsoft.com/office/powerpoint/2010/main" val="49749472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2871" y="0"/>
            <a:ext cx="12288795" cy="685800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F7310E-9C8E-684C-97A4-7896F48C610F}" type="datetimeFigureOut">
              <a:rPr lang="en-US" smtClean="0"/>
              <a:t>8/2/2021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F57B29-5FA3-4D40-AF16-3968F9A034DF}" type="slidenum">
              <a:rPr lang="en-US" smtClean="0"/>
              <a:t>‹#›</a:t>
            </a:fld>
            <a:endParaRPr lang="en-US"/>
          </a:p>
        </p:txBody>
      </p:sp>
    </p:spTree>
    <p:extLst>
      <p:ext uri="{BB962C8B-B14F-4D97-AF65-F5344CB8AC3E}">
        <p14:creationId xmlns:p14="http://schemas.microsoft.com/office/powerpoint/2010/main" val="142384257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25000"/>
            <a:ext cx="12192000" cy="691200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6DA17F-4F1C-0149-9250-872D4DB528A3}" type="datetimeFigureOut">
              <a:rPr lang="en-US" smtClean="0"/>
              <a:t>8/2/2021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D39B83-A41C-F44C-841C-B52DA6AD20B9}" type="slidenum">
              <a:rPr lang="en-US" smtClean="0"/>
              <a:t>‹#›</a:t>
            </a:fld>
            <a:endParaRPr lang="en-US"/>
          </a:p>
        </p:txBody>
      </p:sp>
    </p:spTree>
    <p:extLst>
      <p:ext uri="{BB962C8B-B14F-4D97-AF65-F5344CB8AC3E}">
        <p14:creationId xmlns:p14="http://schemas.microsoft.com/office/powerpoint/2010/main" val="30954985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hyperlink" Target="https://rasheedti.org/portfolio/%d9%85%d8%ad%d8%a7%d8%b1%d8%a8%d8%a9-%d8%a7%d9%84%d9%81%d8%b3%d8%a7%d8%af-%d9%85%d9%86-%d8%ae%d9%84%d8%a7%d9%84-%d8%a7%d9%84%d8%aa%d8%b9%d9%84%d9%8a%d9%85/" TargetMode="Externa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70036" y="2521526"/>
            <a:ext cx="6918037" cy="2185214"/>
          </a:xfrm>
          <a:prstGeom prst="rect">
            <a:avLst/>
          </a:prstGeom>
          <a:noFill/>
        </p:spPr>
        <p:txBody>
          <a:bodyPr wrap="square" rtlCol="0">
            <a:spAutoFit/>
          </a:bodyPr>
          <a:lstStyle/>
          <a:p>
            <a:pPr algn="ctr"/>
            <a:r>
              <a:rPr lang="ar-JO" sz="3600" dirty="0" smtClean="0">
                <a:cs typeface="+mj-cs"/>
              </a:rPr>
              <a:t>رشيد للنزاهة والشفافية </a:t>
            </a:r>
          </a:p>
          <a:p>
            <a:pPr algn="ctr"/>
            <a:r>
              <a:rPr lang="ar-JO" sz="3600" dirty="0" smtClean="0">
                <a:cs typeface="+mj-cs"/>
              </a:rPr>
              <a:t>(الشفافية الدولية – الأردن) </a:t>
            </a:r>
          </a:p>
          <a:p>
            <a:pPr algn="ctr"/>
            <a:r>
              <a:rPr lang="ar-JO" sz="3600" dirty="0" smtClean="0">
                <a:cs typeface="+mj-cs"/>
              </a:rPr>
              <a:t>ندوة "التجارب الدولية في التعليم"</a:t>
            </a:r>
          </a:p>
          <a:p>
            <a:pPr algn="ctr"/>
            <a:r>
              <a:rPr lang="ar-JO" sz="2800" dirty="0" smtClean="0">
                <a:cs typeface="+mj-cs"/>
              </a:rPr>
              <a:t>4 آب 2021</a:t>
            </a:r>
            <a:endParaRPr lang="en-US" sz="2800" dirty="0">
              <a:cs typeface="+mj-cs"/>
            </a:endParaRPr>
          </a:p>
        </p:txBody>
      </p:sp>
    </p:spTree>
    <p:extLst>
      <p:ext uri="{BB962C8B-B14F-4D97-AF65-F5344CB8AC3E}">
        <p14:creationId xmlns:p14="http://schemas.microsoft.com/office/powerpoint/2010/main" val="8009859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6272" y="1146769"/>
            <a:ext cx="11591637" cy="3416320"/>
          </a:xfrm>
          <a:prstGeom prst="rect">
            <a:avLst/>
          </a:prstGeom>
          <a:noFill/>
        </p:spPr>
        <p:txBody>
          <a:bodyPr wrap="square" rtlCol="0">
            <a:spAutoFit/>
          </a:bodyPr>
          <a:lstStyle/>
          <a:p>
            <a:pPr algn="ctr"/>
            <a:endParaRPr lang="ar-JO" dirty="0" smtClean="0">
              <a:solidFill>
                <a:schemeClr val="tx1">
                  <a:lumMod val="95000"/>
                  <a:lumOff val="5000"/>
                </a:schemeClr>
              </a:solidFill>
              <a:cs typeface="+mj-cs"/>
            </a:endParaRPr>
          </a:p>
          <a:p>
            <a:pPr marL="285750" indent="-285750" algn="r" rtl="1">
              <a:buBlip>
                <a:blip r:embed="rId2"/>
              </a:buBlip>
            </a:pPr>
            <a:r>
              <a:rPr lang="ar-SA" dirty="0" smtClean="0">
                <a:solidFill>
                  <a:schemeClr val="tx1">
                    <a:lumMod val="95000"/>
                    <a:lumOff val="5000"/>
                  </a:schemeClr>
                </a:solidFill>
                <a:cs typeface="+mj-cs"/>
              </a:rPr>
              <a:t>تطوير </a:t>
            </a:r>
            <a:r>
              <a:rPr lang="ar-SA" dirty="0">
                <a:solidFill>
                  <a:schemeClr val="tx1">
                    <a:lumMod val="95000"/>
                    <a:lumOff val="5000"/>
                  </a:schemeClr>
                </a:solidFill>
                <a:cs typeface="+mj-cs"/>
              </a:rPr>
              <a:t>"</a:t>
            </a:r>
            <a:r>
              <a:rPr lang="ar-SA" dirty="0" smtClean="0">
                <a:solidFill>
                  <a:schemeClr val="tx1">
                    <a:lumMod val="95000"/>
                    <a:lumOff val="5000"/>
                  </a:schemeClr>
                </a:solidFill>
                <a:cs typeface="+mj-cs"/>
                <a:hlinkClick r:id="rId3"/>
              </a:rPr>
              <a:t>م</a:t>
            </a:r>
            <a:r>
              <a:rPr lang="ar-JO" dirty="0" smtClean="0">
                <a:solidFill>
                  <a:schemeClr val="tx1">
                    <a:lumMod val="95000"/>
                    <a:lumOff val="5000"/>
                  </a:schemeClr>
                </a:solidFill>
                <a:cs typeface="+mj-cs"/>
                <a:hlinkClick r:id="rId3"/>
              </a:rPr>
              <a:t>ساق جامعي حول </a:t>
            </a:r>
            <a:r>
              <a:rPr lang="ar-SA" dirty="0" smtClean="0">
                <a:solidFill>
                  <a:schemeClr val="tx1">
                    <a:lumMod val="95000"/>
                    <a:lumOff val="5000"/>
                  </a:schemeClr>
                </a:solidFill>
                <a:cs typeface="+mj-cs"/>
                <a:hlinkClick r:id="rId3"/>
              </a:rPr>
              <a:t> </a:t>
            </a:r>
            <a:r>
              <a:rPr lang="ar-SA" dirty="0">
                <a:solidFill>
                  <a:schemeClr val="tx1">
                    <a:lumMod val="95000"/>
                    <a:lumOff val="5000"/>
                  </a:schemeClr>
                </a:solidFill>
                <a:cs typeface="+mj-cs"/>
                <a:hlinkClick r:id="rId3"/>
              </a:rPr>
              <a:t>النزاهة والشفافية والمساءلة ومكافحة </a:t>
            </a:r>
            <a:r>
              <a:rPr lang="ar-SA" dirty="0" smtClean="0">
                <a:solidFill>
                  <a:schemeClr val="tx1">
                    <a:lumMod val="95000"/>
                    <a:lumOff val="5000"/>
                  </a:schemeClr>
                </a:solidFill>
                <a:cs typeface="+mj-cs"/>
                <a:hlinkClick r:id="rId3"/>
              </a:rPr>
              <a:t>الفساد</a:t>
            </a:r>
            <a:r>
              <a:rPr lang="ar-SA" dirty="0" smtClean="0">
                <a:solidFill>
                  <a:schemeClr val="tx1">
                    <a:lumMod val="95000"/>
                    <a:lumOff val="5000"/>
                  </a:schemeClr>
                </a:solidFill>
                <a:cs typeface="+mj-cs"/>
              </a:rPr>
              <a:t>"</a:t>
            </a:r>
            <a:r>
              <a:rPr lang="ar-JO" dirty="0" smtClean="0">
                <a:solidFill>
                  <a:schemeClr val="tx1">
                    <a:lumMod val="95000"/>
                    <a:lumOff val="5000"/>
                  </a:schemeClr>
                </a:solidFill>
                <a:cs typeface="+mj-cs"/>
              </a:rPr>
              <a:t> للجامعات </a:t>
            </a:r>
            <a:r>
              <a:rPr lang="ar-JO" dirty="0">
                <a:solidFill>
                  <a:schemeClr val="tx1">
                    <a:lumMod val="95000"/>
                    <a:lumOff val="5000"/>
                  </a:schemeClr>
                </a:solidFill>
                <a:cs typeface="+mj-cs"/>
              </a:rPr>
              <a:t>الحكومية والخاصة بالتنسيق مع وزارة التعليم </a:t>
            </a:r>
            <a:r>
              <a:rPr lang="ar-JO" dirty="0" smtClean="0">
                <a:solidFill>
                  <a:schemeClr val="tx1">
                    <a:lumMod val="95000"/>
                    <a:lumOff val="5000"/>
                  </a:schemeClr>
                </a:solidFill>
                <a:cs typeface="+mj-cs"/>
              </a:rPr>
              <a:t>العالي وهيئة </a:t>
            </a:r>
            <a:r>
              <a:rPr lang="ar-JO" dirty="0" smtClean="0">
                <a:solidFill>
                  <a:schemeClr val="tx1">
                    <a:lumMod val="95000"/>
                    <a:lumOff val="5000"/>
                  </a:schemeClr>
                </a:solidFill>
                <a:cs typeface="+mj-cs"/>
              </a:rPr>
              <a:t>النزاهة </a:t>
            </a:r>
            <a:r>
              <a:rPr lang="ar-JO" dirty="0">
                <a:solidFill>
                  <a:schemeClr val="tx1">
                    <a:lumMod val="95000"/>
                    <a:lumOff val="5000"/>
                  </a:schemeClr>
                </a:solidFill>
                <a:cs typeface="+mj-cs"/>
              </a:rPr>
              <a:t>ومكافحة </a:t>
            </a:r>
            <a:r>
              <a:rPr lang="ar-JO" dirty="0" smtClean="0">
                <a:solidFill>
                  <a:schemeClr val="tx1">
                    <a:lumMod val="95000"/>
                    <a:lumOff val="5000"/>
                  </a:schemeClr>
                </a:solidFill>
                <a:cs typeface="+mj-cs"/>
              </a:rPr>
              <a:t>الفساد، </a:t>
            </a:r>
            <a:r>
              <a:rPr lang="ar-JO" dirty="0" smtClean="0">
                <a:solidFill>
                  <a:schemeClr val="tx1">
                    <a:lumMod val="95000"/>
                    <a:lumOff val="5000"/>
                  </a:schemeClr>
                </a:solidFill>
                <a:cs typeface="+mj-cs"/>
              </a:rPr>
              <a:t>وذلك </a:t>
            </a:r>
            <a:r>
              <a:rPr lang="ar-JO" dirty="0">
                <a:solidFill>
                  <a:schemeClr val="tx1">
                    <a:lumMod val="95000"/>
                    <a:lumOff val="5000"/>
                  </a:schemeClr>
                </a:solidFill>
                <a:cs typeface="+mj-cs"/>
              </a:rPr>
              <a:t>من خلال مشروع </a:t>
            </a:r>
            <a:r>
              <a:rPr lang="ar-JO" dirty="0" smtClean="0">
                <a:solidFill>
                  <a:schemeClr val="tx1">
                    <a:lumMod val="95000"/>
                    <a:lumOff val="5000"/>
                  </a:schemeClr>
                </a:solidFill>
                <a:cs typeface="+mj-cs"/>
              </a:rPr>
              <a:t>"محاربة </a:t>
            </a:r>
            <a:r>
              <a:rPr lang="ar-JO" dirty="0">
                <a:solidFill>
                  <a:schemeClr val="tx1">
                    <a:lumMod val="95000"/>
                    <a:lumOff val="5000"/>
                  </a:schemeClr>
                </a:solidFill>
                <a:cs typeface="+mj-cs"/>
              </a:rPr>
              <a:t>الفساد من خلال </a:t>
            </a:r>
            <a:r>
              <a:rPr lang="ar-JO" dirty="0" smtClean="0">
                <a:solidFill>
                  <a:schemeClr val="tx1">
                    <a:lumMod val="95000"/>
                    <a:lumOff val="5000"/>
                  </a:schemeClr>
                </a:solidFill>
                <a:cs typeface="+mj-cs"/>
              </a:rPr>
              <a:t>التعليم".</a:t>
            </a:r>
          </a:p>
          <a:p>
            <a:pPr algn="r" rtl="1"/>
            <a:endParaRPr lang="ar-JO" dirty="0" smtClean="0">
              <a:solidFill>
                <a:schemeClr val="tx1">
                  <a:lumMod val="95000"/>
                  <a:lumOff val="5000"/>
                </a:schemeClr>
              </a:solidFill>
              <a:cs typeface="+mj-cs"/>
            </a:endParaRPr>
          </a:p>
          <a:p>
            <a:pPr marL="285750" lvl="0" indent="-285750" algn="r" rtl="1">
              <a:buBlip>
                <a:blip r:embed="rId2"/>
              </a:buBlip>
            </a:pPr>
            <a:r>
              <a:rPr lang="ar-JO" dirty="0" smtClean="0">
                <a:solidFill>
                  <a:schemeClr val="tx1">
                    <a:lumMod val="95000"/>
                    <a:lumOff val="5000"/>
                  </a:schemeClr>
                </a:solidFill>
                <a:cs typeface="+mj-cs"/>
              </a:rPr>
              <a:t> </a:t>
            </a:r>
            <a:r>
              <a:rPr lang="ar-JO" dirty="0">
                <a:solidFill>
                  <a:schemeClr val="tx1">
                    <a:lumMod val="95000"/>
                    <a:lumOff val="5000"/>
                  </a:schemeClr>
                </a:solidFill>
                <a:cs typeface="+mj-cs"/>
              </a:rPr>
              <a:t>دليل تدريسي حول </a:t>
            </a:r>
            <a:r>
              <a:rPr lang="ar-JO" dirty="0" smtClean="0">
                <a:solidFill>
                  <a:schemeClr val="tx1">
                    <a:lumMod val="95000"/>
                    <a:lumOff val="5000"/>
                  </a:schemeClr>
                </a:solidFill>
                <a:cs typeface="+mj-cs"/>
              </a:rPr>
              <a:t>استراتيجيات </a:t>
            </a:r>
            <a:r>
              <a:rPr lang="ar-JO" dirty="0">
                <a:solidFill>
                  <a:schemeClr val="tx1">
                    <a:lumMod val="95000"/>
                    <a:lumOff val="5000"/>
                  </a:schemeClr>
                </a:solidFill>
                <a:cs typeface="+mj-cs"/>
              </a:rPr>
              <a:t>تدريس </a:t>
            </a:r>
            <a:r>
              <a:rPr lang="ar-JO" dirty="0" smtClean="0">
                <a:solidFill>
                  <a:schemeClr val="tx1">
                    <a:lumMod val="95000"/>
                    <a:lumOff val="5000"/>
                  </a:schemeClr>
                </a:solidFill>
                <a:cs typeface="+mj-cs"/>
              </a:rPr>
              <a:t>المساق.</a:t>
            </a:r>
          </a:p>
          <a:p>
            <a:pPr lvl="0" algn="r" rtl="1"/>
            <a:endParaRPr lang="ar-JO" dirty="0">
              <a:solidFill>
                <a:schemeClr val="tx1">
                  <a:lumMod val="95000"/>
                  <a:lumOff val="5000"/>
                </a:schemeClr>
              </a:solidFill>
              <a:cs typeface="+mj-cs"/>
            </a:endParaRPr>
          </a:p>
          <a:p>
            <a:pPr marL="285750" lvl="0" indent="-285750" algn="r" rtl="1">
              <a:buBlip>
                <a:blip r:embed="rId2"/>
              </a:buBlip>
            </a:pPr>
            <a:r>
              <a:rPr lang="ar-JO" dirty="0">
                <a:solidFill>
                  <a:schemeClr val="tx1">
                    <a:lumMod val="95000"/>
                    <a:lumOff val="5000"/>
                  </a:schemeClr>
                </a:solidFill>
                <a:cs typeface="+mj-cs"/>
              </a:rPr>
              <a:t>جلسة نقاشية مكثفة لأساتذة الجامعات عن مكافحة الفساد والاتفاقيات والمعاهدات الدولية المرتبطة به.</a:t>
            </a:r>
          </a:p>
          <a:p>
            <a:pPr marL="285750" indent="-285750" algn="r" rtl="1">
              <a:buBlip>
                <a:blip r:embed="rId2"/>
              </a:buBlip>
            </a:pPr>
            <a:endParaRPr lang="ar-JO" dirty="0">
              <a:solidFill>
                <a:schemeClr val="tx1">
                  <a:lumMod val="95000"/>
                  <a:lumOff val="5000"/>
                </a:schemeClr>
              </a:solidFill>
              <a:cs typeface="+mj-cs"/>
            </a:endParaRPr>
          </a:p>
          <a:p>
            <a:pPr algn="r" rtl="1"/>
            <a:r>
              <a:rPr lang="ar-JO" dirty="0">
                <a:solidFill>
                  <a:schemeClr val="tx1">
                    <a:lumMod val="95000"/>
                    <a:lumOff val="5000"/>
                  </a:schemeClr>
                </a:solidFill>
                <a:cs typeface="+mj-cs"/>
              </a:rPr>
              <a:t> </a:t>
            </a:r>
            <a:endParaRPr lang="ar-JO" dirty="0" smtClean="0">
              <a:solidFill>
                <a:schemeClr val="tx1">
                  <a:lumMod val="95000"/>
                  <a:lumOff val="5000"/>
                </a:schemeClr>
              </a:solidFill>
              <a:cs typeface="+mj-cs"/>
            </a:endParaRPr>
          </a:p>
          <a:p>
            <a:pPr algn="r" rtl="1"/>
            <a:endParaRPr lang="ar-JO" dirty="0">
              <a:solidFill>
                <a:schemeClr val="tx1">
                  <a:lumMod val="95000"/>
                  <a:lumOff val="5000"/>
                </a:schemeClr>
              </a:solidFill>
              <a:cs typeface="+mj-cs"/>
            </a:endParaRPr>
          </a:p>
          <a:p>
            <a:pPr algn="ctr" rtl="1"/>
            <a:endParaRPr lang="ar-JO" dirty="0" smtClean="0">
              <a:solidFill>
                <a:schemeClr val="tx1">
                  <a:lumMod val="95000"/>
                  <a:lumOff val="5000"/>
                </a:schemeClr>
              </a:solidFill>
              <a:cs typeface="+mj-cs"/>
            </a:endParaRPr>
          </a:p>
          <a:p>
            <a:pPr algn="ctr" rtl="1"/>
            <a:endParaRPr lang="en-US" dirty="0">
              <a:solidFill>
                <a:schemeClr val="tx1">
                  <a:lumMod val="95000"/>
                  <a:lumOff val="5000"/>
                </a:schemeClr>
              </a:solidFill>
              <a:cs typeface="+mj-cs"/>
            </a:endParaRPr>
          </a:p>
        </p:txBody>
      </p:sp>
      <p:pic>
        <p:nvPicPr>
          <p:cNvPr id="7" name="Picture 6"/>
          <p:cNvPicPr>
            <a:picLocks noChangeAspect="1"/>
          </p:cNvPicPr>
          <p:nvPr/>
        </p:nvPicPr>
        <p:blipFill>
          <a:blip r:embed="rId4"/>
          <a:stretch>
            <a:fillRect/>
          </a:stretch>
        </p:blipFill>
        <p:spPr>
          <a:xfrm>
            <a:off x="316272" y="3196996"/>
            <a:ext cx="3479873" cy="2609905"/>
          </a:xfrm>
          <a:prstGeom prst="rect">
            <a:avLst/>
          </a:prstGeom>
        </p:spPr>
      </p:pic>
      <p:sp>
        <p:nvSpPr>
          <p:cNvPr id="2" name="Rectangle 1"/>
          <p:cNvSpPr/>
          <p:nvPr/>
        </p:nvSpPr>
        <p:spPr>
          <a:xfrm>
            <a:off x="2327952" y="452113"/>
            <a:ext cx="5957455" cy="523220"/>
          </a:xfrm>
          <a:prstGeom prst="rect">
            <a:avLst/>
          </a:prstGeom>
        </p:spPr>
        <p:txBody>
          <a:bodyPr wrap="square">
            <a:spAutoFit/>
          </a:bodyPr>
          <a:lstStyle/>
          <a:p>
            <a:r>
              <a:rPr lang="ar-JO" sz="2800" dirty="0"/>
              <a:t>تمكين الشباب من خلال التعليم والتدريب </a:t>
            </a:r>
            <a:r>
              <a:rPr lang="ar-JO" sz="2800" dirty="0" smtClean="0"/>
              <a:t>والتطوير</a:t>
            </a:r>
            <a:endParaRPr lang="en-US" sz="2800" dirty="0"/>
          </a:p>
        </p:txBody>
      </p:sp>
      <p:pic>
        <p:nvPicPr>
          <p:cNvPr id="3" name="Picture 2"/>
          <p:cNvPicPr>
            <a:picLocks noChangeAspect="1"/>
          </p:cNvPicPr>
          <p:nvPr/>
        </p:nvPicPr>
        <p:blipFill>
          <a:blip r:embed="rId5"/>
          <a:stretch>
            <a:fillRect/>
          </a:stretch>
        </p:blipFill>
        <p:spPr>
          <a:xfrm>
            <a:off x="4110181" y="3200861"/>
            <a:ext cx="3474720" cy="2606040"/>
          </a:xfrm>
          <a:prstGeom prst="rect">
            <a:avLst/>
          </a:prstGeom>
        </p:spPr>
      </p:pic>
      <p:pic>
        <p:nvPicPr>
          <p:cNvPr id="5" name="Picture 4"/>
          <p:cNvPicPr>
            <a:picLocks noChangeAspect="1"/>
          </p:cNvPicPr>
          <p:nvPr/>
        </p:nvPicPr>
        <p:blipFill>
          <a:blip r:embed="rId6"/>
          <a:stretch>
            <a:fillRect/>
          </a:stretch>
        </p:blipFill>
        <p:spPr>
          <a:xfrm>
            <a:off x="8100485" y="3196996"/>
            <a:ext cx="3291840" cy="2468880"/>
          </a:xfrm>
          <a:prstGeom prst="rect">
            <a:avLst/>
          </a:prstGeom>
        </p:spPr>
      </p:pic>
    </p:spTree>
    <p:extLst>
      <p:ext uri="{BB962C8B-B14F-4D97-AF65-F5344CB8AC3E}">
        <p14:creationId xmlns:p14="http://schemas.microsoft.com/office/powerpoint/2010/main" val="4485879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32001" y="1218249"/>
            <a:ext cx="9596582" cy="4732578"/>
          </a:xfrm>
          <a:prstGeom prst="rect">
            <a:avLst/>
          </a:prstGeom>
          <a:noFill/>
        </p:spPr>
        <p:txBody>
          <a:bodyPr wrap="square" rtlCol="0">
            <a:spAutoFit/>
          </a:bodyPr>
          <a:lstStyle/>
          <a:p>
            <a:pPr marL="285750" indent="-285750" algn="r" rtl="1" fontAlgn="base">
              <a:buBlip>
                <a:blip r:embed="rId2"/>
              </a:buBlip>
            </a:pPr>
            <a:r>
              <a:rPr lang="ar-JO" dirty="0" smtClean="0">
                <a:solidFill>
                  <a:schemeClr val="tx1">
                    <a:lumMod val="95000"/>
                    <a:lumOff val="5000"/>
                  </a:schemeClr>
                </a:solidFill>
                <a:cs typeface="+mj-cs"/>
              </a:rPr>
              <a:t>اعداد "وحدة النزاهة" وادراجها </a:t>
            </a:r>
            <a:r>
              <a:rPr lang="ar-JO" dirty="0">
                <a:solidFill>
                  <a:schemeClr val="tx1">
                    <a:lumMod val="95000"/>
                    <a:lumOff val="5000"/>
                  </a:schemeClr>
                </a:solidFill>
                <a:cs typeface="+mj-cs"/>
              </a:rPr>
              <a:t>ضمن الجلسات </a:t>
            </a:r>
            <a:r>
              <a:rPr lang="ar-JO" dirty="0" smtClean="0">
                <a:solidFill>
                  <a:schemeClr val="tx1">
                    <a:lumMod val="95000"/>
                    <a:lumOff val="5000"/>
                  </a:schemeClr>
                </a:solidFill>
                <a:cs typeface="+mj-cs"/>
              </a:rPr>
              <a:t>الحوارية التي تقام في 24 كلية وجامعة أردنية ، وتمكنا من من تدريب 2304 حول هذه الوحدة.</a:t>
            </a:r>
          </a:p>
          <a:p>
            <a:pPr marL="285750" indent="-285750" algn="r" rtl="1" fontAlgn="base">
              <a:buBlip>
                <a:blip r:embed="rId2"/>
              </a:buBlip>
            </a:pPr>
            <a:r>
              <a:rPr lang="ar-SA" dirty="0" smtClean="0">
                <a:solidFill>
                  <a:prstClr val="black"/>
                </a:solidFill>
                <a:ea typeface="Calibri" panose="020F0502020204030204" pitchFamily="34" charset="0"/>
                <a:cs typeface="+mj-cs"/>
              </a:rPr>
              <a:t>تمكين </a:t>
            </a:r>
            <a:r>
              <a:rPr lang="ar-SA" b="1" dirty="0">
                <a:solidFill>
                  <a:prstClr val="black"/>
                </a:solidFill>
                <a:ea typeface="Calibri" panose="020F0502020204030204" pitchFamily="34" charset="0"/>
                <a:cs typeface="+mj-cs"/>
              </a:rPr>
              <a:t>وتدريب</a:t>
            </a:r>
            <a:r>
              <a:rPr lang="en-US" b="1" dirty="0">
                <a:solidFill>
                  <a:prstClr val="black"/>
                </a:solidFill>
                <a:ea typeface="Calibri" panose="020F0502020204030204" pitchFamily="34" charset="0"/>
                <a:cs typeface="+mj-cs"/>
              </a:rPr>
              <a:t> 2740</a:t>
            </a:r>
            <a:r>
              <a:rPr lang="en-US" dirty="0">
                <a:solidFill>
                  <a:prstClr val="black"/>
                </a:solidFill>
                <a:ea typeface="Calibri" panose="020F0502020204030204" pitchFamily="34" charset="0"/>
                <a:cs typeface="+mj-cs"/>
              </a:rPr>
              <a:t> </a:t>
            </a:r>
            <a:r>
              <a:rPr lang="ar-JO" dirty="0">
                <a:solidFill>
                  <a:prstClr val="black"/>
                </a:solidFill>
                <a:ea typeface="Calibri" panose="020F0502020204030204" pitchFamily="34" charset="0"/>
                <a:cs typeface="+mj-cs"/>
              </a:rPr>
              <a:t>من </a:t>
            </a:r>
            <a:r>
              <a:rPr lang="ar-SA" dirty="0">
                <a:solidFill>
                  <a:prstClr val="black"/>
                </a:solidFill>
                <a:ea typeface="Calibri" panose="020F0502020204030204" pitchFamily="34" charset="0"/>
                <a:cs typeface="+mj-cs"/>
              </a:rPr>
              <a:t> الشباب </a:t>
            </a:r>
            <a:r>
              <a:rPr lang="ar-JO" dirty="0" smtClean="0">
                <a:solidFill>
                  <a:prstClr val="black"/>
                </a:solidFill>
                <a:ea typeface="Calibri" panose="020F0502020204030204" pitchFamily="34" charset="0"/>
                <a:cs typeface="+mj-cs"/>
              </a:rPr>
              <a:t>من خلال : </a:t>
            </a:r>
          </a:p>
          <a:p>
            <a:pPr algn="r" rtl="1" fontAlgn="base"/>
            <a:endParaRPr lang="ar-JO" dirty="0" smtClean="0">
              <a:solidFill>
                <a:prstClr val="black"/>
              </a:solidFill>
              <a:ea typeface="Calibri" panose="020F0502020204030204" pitchFamily="34" charset="0"/>
              <a:cs typeface="+mj-cs"/>
            </a:endParaRPr>
          </a:p>
          <a:p>
            <a:pPr algn="r" rtl="1" fontAlgn="base"/>
            <a:r>
              <a:rPr lang="ar-SA" dirty="0" smtClean="0">
                <a:solidFill>
                  <a:prstClr val="black"/>
                </a:solidFill>
                <a:ea typeface="Calibri" panose="020F0502020204030204" pitchFamily="34" charset="0"/>
                <a:cs typeface="+mj-cs"/>
              </a:rPr>
              <a:t>- </a:t>
            </a:r>
            <a:r>
              <a:rPr lang="ar-SA" dirty="0" smtClean="0">
                <a:solidFill>
                  <a:prstClr val="black"/>
                </a:solidFill>
                <a:latin typeface="Aldhabi" panose="01000000000000000000" pitchFamily="2" charset="-78"/>
                <a:ea typeface="Calibri" panose="020F0502020204030204" pitchFamily="34" charset="0"/>
                <a:cs typeface="+mj-cs"/>
              </a:rPr>
              <a:t>اعداد </a:t>
            </a:r>
            <a:r>
              <a:rPr lang="ar-SA" dirty="0">
                <a:solidFill>
                  <a:prstClr val="black"/>
                </a:solidFill>
                <a:latin typeface="Aldhabi" panose="01000000000000000000" pitchFamily="2" charset="-78"/>
                <a:ea typeface="Calibri" panose="020F0502020204030204" pitchFamily="34" charset="0"/>
                <a:cs typeface="+mj-cs"/>
              </a:rPr>
              <a:t>مواد اعلامية تسلط الضوء على </a:t>
            </a:r>
            <a:r>
              <a:rPr lang="ar-JO" dirty="0">
                <a:solidFill>
                  <a:prstClr val="black"/>
                </a:solidFill>
                <a:latin typeface="Aldhabi" panose="01000000000000000000" pitchFamily="2" charset="-78"/>
                <a:ea typeface="Calibri" panose="020F0502020204030204" pitchFamily="34" charset="0"/>
                <a:cs typeface="+mj-cs"/>
              </a:rPr>
              <a:t>أهمية وصول المرأة التي تتمتع بالمؤهلات والكفاءات إلى المناصب الإدارية العليا في القطاع العام. </a:t>
            </a:r>
            <a:r>
              <a:rPr lang="ar-JO" dirty="0" smtClean="0">
                <a:solidFill>
                  <a:prstClr val="black"/>
                </a:solidFill>
                <a:latin typeface="Aldhabi" panose="01000000000000000000" pitchFamily="2" charset="-78"/>
                <a:ea typeface="Calibri" panose="020F0502020204030204" pitchFamily="34" charset="0"/>
                <a:cs typeface="+mj-cs"/>
              </a:rPr>
              <a:t>"مسابقة شباب مبدعون"</a:t>
            </a:r>
            <a:endParaRPr lang="en-US" dirty="0">
              <a:solidFill>
                <a:prstClr val="black"/>
              </a:solidFill>
              <a:latin typeface="Aldhabi" panose="01000000000000000000" pitchFamily="2" charset="-78"/>
              <a:ea typeface="Calibri" panose="020F0502020204030204" pitchFamily="34" charset="0"/>
              <a:cs typeface="+mj-cs"/>
            </a:endParaRPr>
          </a:p>
          <a:p>
            <a:pPr lvl="0" algn="justLow" rtl="1">
              <a:lnSpc>
                <a:spcPct val="115000"/>
              </a:lnSpc>
            </a:pPr>
            <a:r>
              <a:rPr lang="ar-JO" dirty="0" smtClean="0">
                <a:solidFill>
                  <a:prstClr val="black"/>
                </a:solidFill>
                <a:latin typeface="Aldhabi" panose="01000000000000000000" pitchFamily="2" charset="-78"/>
                <a:ea typeface="Calibri" panose="020F0502020204030204" pitchFamily="34" charset="0"/>
                <a:cs typeface="+mj-cs"/>
              </a:rPr>
              <a:t>- </a:t>
            </a:r>
            <a:r>
              <a:rPr lang="ar-SA" dirty="0" smtClean="0">
                <a:solidFill>
                  <a:prstClr val="black"/>
                </a:solidFill>
                <a:latin typeface="Aldhabi" panose="01000000000000000000" pitchFamily="2" charset="-78"/>
                <a:ea typeface="Calibri" panose="020F0502020204030204" pitchFamily="34" charset="0"/>
                <a:cs typeface="+mj-cs"/>
              </a:rPr>
              <a:t>اعداد </a:t>
            </a:r>
            <a:r>
              <a:rPr lang="ar-SA" b="1" dirty="0">
                <a:solidFill>
                  <a:prstClr val="black"/>
                </a:solidFill>
                <a:latin typeface="Aldhabi" panose="01000000000000000000" pitchFamily="2" charset="-78"/>
                <a:ea typeface="Calibri" panose="020F0502020204030204" pitchFamily="34" charset="0"/>
                <a:cs typeface="+mj-cs"/>
              </a:rPr>
              <a:t>اوراق سياسات</a:t>
            </a:r>
            <a:r>
              <a:rPr lang="ar-SA" dirty="0">
                <a:solidFill>
                  <a:prstClr val="black"/>
                </a:solidFill>
                <a:latin typeface="Aldhabi" panose="01000000000000000000" pitchFamily="2" charset="-78"/>
                <a:ea typeface="Calibri" panose="020F0502020204030204" pitchFamily="34" charset="0"/>
                <a:cs typeface="+mj-cs"/>
              </a:rPr>
              <a:t> حول تعزيز ثقافة </a:t>
            </a:r>
            <a:r>
              <a:rPr lang="ar-SA" dirty="0">
                <a:solidFill>
                  <a:prstClr val="black"/>
                </a:solidFill>
                <a:ea typeface="Calibri" panose="020F0502020204030204" pitchFamily="34" charset="0"/>
                <a:cs typeface="+mj-cs"/>
              </a:rPr>
              <a:t>النزاهة في الأردن </a:t>
            </a:r>
            <a:r>
              <a:rPr lang="ar-JO" dirty="0" smtClean="0">
                <a:solidFill>
                  <a:prstClr val="black"/>
                </a:solidFill>
                <a:ea typeface="Calibri" panose="020F0502020204030204" pitchFamily="34" charset="0"/>
                <a:cs typeface="+mj-cs"/>
              </a:rPr>
              <a:t>حول المواضيع التالية: "برنامج قول وفعل"</a:t>
            </a:r>
          </a:p>
          <a:p>
            <a:pPr marL="285750" lvl="0" indent="-285750" algn="justLow" rtl="1">
              <a:lnSpc>
                <a:spcPct val="115000"/>
              </a:lnSpc>
              <a:buFontTx/>
              <a:buChar char="-"/>
            </a:pPr>
            <a:endParaRPr lang="en-US" dirty="0">
              <a:solidFill>
                <a:prstClr val="black"/>
              </a:solidFill>
              <a:ea typeface="Calibri" panose="020F0502020204030204" pitchFamily="34" charset="0"/>
              <a:cs typeface="+mj-cs"/>
            </a:endParaRPr>
          </a:p>
          <a:p>
            <a:pPr marL="342900" lvl="0" indent="-342900" algn="justLow" rtl="1">
              <a:lnSpc>
                <a:spcPct val="115000"/>
              </a:lnSpc>
              <a:spcAft>
                <a:spcPts val="1000"/>
              </a:spcAft>
              <a:buBlip>
                <a:blip r:embed="rId2"/>
              </a:buBlip>
            </a:pPr>
            <a:r>
              <a:rPr lang="ar-SA" dirty="0">
                <a:solidFill>
                  <a:prstClr val="black"/>
                </a:solidFill>
                <a:ea typeface="Calibri" panose="020F0502020204030204" pitchFamily="34" charset="0"/>
                <a:cs typeface="+mj-cs"/>
              </a:rPr>
              <a:t>الموازنات التشاركية</a:t>
            </a:r>
            <a:endParaRPr lang="en-US" dirty="0">
              <a:solidFill>
                <a:prstClr val="black"/>
              </a:solidFill>
              <a:ea typeface="Calibri" panose="020F0502020204030204" pitchFamily="34" charset="0"/>
              <a:cs typeface="+mj-cs"/>
            </a:endParaRPr>
          </a:p>
          <a:p>
            <a:pPr marL="342900" lvl="0" indent="-342900" algn="justLow" rtl="1">
              <a:lnSpc>
                <a:spcPct val="115000"/>
              </a:lnSpc>
              <a:spcAft>
                <a:spcPts val="1000"/>
              </a:spcAft>
              <a:buBlip>
                <a:blip r:embed="rId2"/>
              </a:buBlip>
            </a:pPr>
            <a:r>
              <a:rPr lang="ar-SA" dirty="0">
                <a:solidFill>
                  <a:prstClr val="black"/>
                </a:solidFill>
                <a:ea typeface="Calibri" panose="020F0502020204030204" pitchFamily="34" charset="0"/>
                <a:cs typeface="+mj-cs"/>
              </a:rPr>
              <a:t> تعزيز دور </a:t>
            </a:r>
            <a:r>
              <a:rPr lang="ar-JO" dirty="0">
                <a:solidFill>
                  <a:prstClr val="black"/>
                </a:solidFill>
                <a:ea typeface="Calibri" panose="020F0502020204030204" pitchFamily="34" charset="0"/>
                <a:cs typeface="+mj-cs"/>
              </a:rPr>
              <a:t>الهيئات الرقابية </a:t>
            </a:r>
            <a:r>
              <a:rPr lang="ar-SA" dirty="0">
                <a:solidFill>
                  <a:prstClr val="black"/>
                </a:solidFill>
                <a:ea typeface="Calibri" panose="020F0502020204030204" pitchFamily="34" charset="0"/>
                <a:cs typeface="+mj-cs"/>
              </a:rPr>
              <a:t>في الرقابة على الحسابات الختامية</a:t>
            </a:r>
            <a:endParaRPr lang="en-US" dirty="0">
              <a:solidFill>
                <a:prstClr val="black"/>
              </a:solidFill>
              <a:ea typeface="Calibri" panose="020F0502020204030204" pitchFamily="34" charset="0"/>
              <a:cs typeface="+mj-cs"/>
            </a:endParaRPr>
          </a:p>
          <a:p>
            <a:pPr marL="342900" lvl="0" indent="-342900" algn="justLow" rtl="1">
              <a:lnSpc>
                <a:spcPct val="115000"/>
              </a:lnSpc>
              <a:spcAft>
                <a:spcPts val="1000"/>
              </a:spcAft>
              <a:buBlip>
                <a:blip r:embed="rId2"/>
              </a:buBlip>
            </a:pPr>
            <a:r>
              <a:rPr lang="ar-SA" dirty="0">
                <a:solidFill>
                  <a:prstClr val="black"/>
                </a:solidFill>
                <a:ea typeface="Calibri" panose="020F0502020204030204" pitchFamily="34" charset="0"/>
                <a:cs typeface="+mj-cs"/>
              </a:rPr>
              <a:t> قانون اشهار الذمة المالية في الاردن بين الواقع والمأمول</a:t>
            </a:r>
            <a:endParaRPr lang="en-US" dirty="0">
              <a:solidFill>
                <a:prstClr val="black"/>
              </a:solidFill>
              <a:ea typeface="Calibri" panose="020F0502020204030204" pitchFamily="34" charset="0"/>
              <a:cs typeface="+mj-cs"/>
            </a:endParaRPr>
          </a:p>
          <a:p>
            <a:pPr marL="342900" lvl="0" indent="-342900" algn="justLow" rtl="1">
              <a:lnSpc>
                <a:spcPct val="115000"/>
              </a:lnSpc>
              <a:spcAft>
                <a:spcPts val="1000"/>
              </a:spcAft>
              <a:buBlip>
                <a:blip r:embed="rId2"/>
              </a:buBlip>
            </a:pPr>
            <a:r>
              <a:rPr lang="ar-SA" dirty="0">
                <a:solidFill>
                  <a:prstClr val="black"/>
                </a:solidFill>
                <a:ea typeface="Calibri" panose="020F0502020204030204" pitchFamily="34" charset="0"/>
                <a:cs typeface="+mj-cs"/>
              </a:rPr>
              <a:t> مدى وعي المواطنين بالتبليغ عن قضايا الفساد. </a:t>
            </a:r>
            <a:endParaRPr lang="en-US" dirty="0">
              <a:solidFill>
                <a:prstClr val="black"/>
              </a:solidFill>
              <a:ea typeface="Calibri" panose="020F0502020204030204" pitchFamily="34" charset="0"/>
              <a:cs typeface="+mj-cs"/>
            </a:endParaRPr>
          </a:p>
          <a:p>
            <a:pPr marL="285750" indent="-285750" algn="r" rtl="1" fontAlgn="base">
              <a:buBlip>
                <a:blip r:embed="rId2"/>
              </a:buBlip>
            </a:pPr>
            <a:endParaRPr lang="ar-JO" dirty="0" smtClean="0">
              <a:solidFill>
                <a:schemeClr val="tx1">
                  <a:lumMod val="95000"/>
                  <a:lumOff val="5000"/>
                </a:schemeClr>
              </a:solidFill>
              <a:cs typeface="+mj-cs"/>
            </a:endParaRPr>
          </a:p>
          <a:p>
            <a:pPr algn="r" rtl="1"/>
            <a:endParaRPr lang="ar-JO" dirty="0">
              <a:solidFill>
                <a:srgbClr val="888888"/>
              </a:solidFill>
              <a:cs typeface="+mj-cs"/>
            </a:endParaRPr>
          </a:p>
        </p:txBody>
      </p:sp>
      <p:pic>
        <p:nvPicPr>
          <p:cNvPr id="2" name="Picture 1"/>
          <p:cNvPicPr>
            <a:picLocks noChangeAspect="1"/>
          </p:cNvPicPr>
          <p:nvPr/>
        </p:nvPicPr>
        <p:blipFill>
          <a:blip r:embed="rId3"/>
          <a:stretch>
            <a:fillRect/>
          </a:stretch>
        </p:blipFill>
        <p:spPr>
          <a:xfrm>
            <a:off x="460434" y="2669147"/>
            <a:ext cx="3108960" cy="3108960"/>
          </a:xfrm>
          <a:prstGeom prst="rect">
            <a:avLst/>
          </a:prstGeom>
        </p:spPr>
      </p:pic>
    </p:spTree>
    <p:extLst>
      <p:ext uri="{BB962C8B-B14F-4D97-AF65-F5344CB8AC3E}">
        <p14:creationId xmlns:p14="http://schemas.microsoft.com/office/powerpoint/2010/main" val="27601086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9085" y="1320800"/>
            <a:ext cx="11434223" cy="2605329"/>
          </a:xfrm>
          <a:prstGeom prst="rect">
            <a:avLst/>
          </a:prstGeom>
          <a:noFill/>
        </p:spPr>
        <p:txBody>
          <a:bodyPr wrap="square" rtlCol="0">
            <a:spAutoFit/>
          </a:bodyPr>
          <a:lstStyle/>
          <a:p>
            <a:pPr marL="285750" indent="-285750" algn="justLow" rtl="1">
              <a:lnSpc>
                <a:spcPct val="115000"/>
              </a:lnSpc>
              <a:buBlip>
                <a:blip r:embed="rId2"/>
              </a:buBlip>
            </a:pPr>
            <a:r>
              <a:rPr lang="ar-SA" b="1" dirty="0" smtClean="0">
                <a:ea typeface="Calibri" panose="020F0502020204030204" pitchFamily="34" charset="0"/>
                <a:cs typeface="+mj-cs"/>
              </a:rPr>
              <a:t>المناظرات </a:t>
            </a:r>
            <a:r>
              <a:rPr lang="ar-SA" b="1" dirty="0">
                <a:ea typeface="Calibri" panose="020F0502020204030204" pitchFamily="34" charset="0"/>
                <a:cs typeface="+mj-cs"/>
              </a:rPr>
              <a:t>وثقافة الحوار</a:t>
            </a:r>
            <a:r>
              <a:rPr lang="ar-SA" dirty="0">
                <a:ea typeface="Calibri" panose="020F0502020204030204" pitchFamily="34" charset="0"/>
                <a:cs typeface="+mj-cs"/>
              </a:rPr>
              <a:t> فيما يخص مكافحة الفساد والحكومة الالكترونية واللامركزية وعقد بطولة المناظرات بمشاركة 14 جامعة حكومية </a:t>
            </a:r>
            <a:r>
              <a:rPr lang="ar-SA" dirty="0" smtClean="0">
                <a:ea typeface="Calibri" panose="020F0502020204030204" pitchFamily="34" charset="0"/>
                <a:cs typeface="+mj-cs"/>
              </a:rPr>
              <a:t>وخاصة.</a:t>
            </a:r>
            <a:endParaRPr lang="ar-JO" dirty="0" smtClean="0">
              <a:ea typeface="Calibri" panose="020F0502020204030204" pitchFamily="34" charset="0"/>
              <a:cs typeface="+mj-cs"/>
            </a:endParaRPr>
          </a:p>
          <a:p>
            <a:pPr algn="justLow" rtl="1">
              <a:lnSpc>
                <a:spcPct val="115000"/>
              </a:lnSpc>
            </a:pPr>
            <a:endParaRPr lang="en-US" dirty="0">
              <a:ea typeface="Calibri" panose="020F0502020204030204" pitchFamily="34" charset="0"/>
              <a:cs typeface="+mj-cs"/>
            </a:endParaRPr>
          </a:p>
          <a:p>
            <a:pPr marL="285750" indent="-285750" algn="justLow" rtl="1">
              <a:lnSpc>
                <a:spcPct val="115000"/>
              </a:lnSpc>
              <a:buBlip>
                <a:blip r:embed="rId2"/>
              </a:buBlip>
            </a:pPr>
            <a:r>
              <a:rPr lang="ar-SA" b="1" dirty="0" smtClean="0">
                <a:solidFill>
                  <a:prstClr val="black"/>
                </a:solidFill>
                <a:ea typeface="Calibri" panose="020F0502020204030204" pitchFamily="34" charset="0"/>
                <a:cs typeface="+mj-cs"/>
              </a:rPr>
              <a:t>أهمية </a:t>
            </a:r>
            <a:r>
              <a:rPr lang="ar-SA" b="1" dirty="0">
                <a:solidFill>
                  <a:prstClr val="black"/>
                </a:solidFill>
                <a:ea typeface="Calibri" panose="020F0502020204030204" pitchFamily="34" charset="0"/>
                <a:cs typeface="+mj-cs"/>
              </a:rPr>
              <a:t>المواطنة وعلاقتها بمكافحة الفساد ونزاهة الانتخابات</a:t>
            </a:r>
            <a:r>
              <a:rPr lang="ar-SA" dirty="0">
                <a:solidFill>
                  <a:prstClr val="black"/>
                </a:solidFill>
                <a:ea typeface="Calibri" panose="020F0502020204030204" pitchFamily="34" charset="0"/>
                <a:cs typeface="+mj-cs"/>
              </a:rPr>
              <a:t> من خلال مكافحة ظاهرة شراء الأصوات وتشجيعهم على التبليغ عن حالات الفساد من خلال </a:t>
            </a:r>
            <a:r>
              <a:rPr lang="ar-SA" b="1" dirty="0">
                <a:solidFill>
                  <a:prstClr val="black"/>
                </a:solidFill>
                <a:ea typeface="Calibri" panose="020F0502020204030204" pitchFamily="34" charset="0"/>
                <a:cs typeface="+mj-cs"/>
              </a:rPr>
              <a:t>المسرح التفاعلي</a:t>
            </a:r>
            <a:r>
              <a:rPr lang="ar-SA" dirty="0">
                <a:solidFill>
                  <a:prstClr val="black"/>
                </a:solidFill>
                <a:ea typeface="Calibri" panose="020F0502020204030204" pitchFamily="34" charset="0"/>
                <a:cs typeface="+mj-cs"/>
              </a:rPr>
              <a:t>، للشباب الناشطين في منظمات المجتمع المدني. </a:t>
            </a:r>
            <a:endParaRPr lang="ar-JO" dirty="0" smtClean="0">
              <a:solidFill>
                <a:prstClr val="black"/>
              </a:solidFill>
              <a:ea typeface="Calibri" panose="020F0502020204030204" pitchFamily="34" charset="0"/>
              <a:cs typeface="+mj-cs"/>
            </a:endParaRPr>
          </a:p>
          <a:p>
            <a:pPr algn="justLow" rtl="1">
              <a:lnSpc>
                <a:spcPct val="115000"/>
              </a:lnSpc>
            </a:pPr>
            <a:endParaRPr lang="en-US" dirty="0" smtClean="0">
              <a:solidFill>
                <a:prstClr val="black"/>
              </a:solidFill>
              <a:ea typeface="Calibri" panose="020F0502020204030204" pitchFamily="34" charset="0"/>
              <a:cs typeface="+mj-cs"/>
            </a:endParaRPr>
          </a:p>
          <a:p>
            <a:pPr marL="285750" indent="-285750" algn="justLow" rtl="1">
              <a:lnSpc>
                <a:spcPct val="115000"/>
              </a:lnSpc>
              <a:buBlip>
                <a:blip r:embed="rId2"/>
              </a:buBlip>
            </a:pPr>
            <a:r>
              <a:rPr lang="ar-JO" dirty="0" smtClean="0">
                <a:solidFill>
                  <a:prstClr val="black"/>
                </a:solidFill>
                <a:ea typeface="Calibri" panose="020F0502020204030204" pitchFamily="34" charset="0"/>
                <a:cs typeface="+mj-cs"/>
              </a:rPr>
              <a:t> </a:t>
            </a:r>
            <a:r>
              <a:rPr lang="ar-JO" b="1" dirty="0">
                <a:solidFill>
                  <a:prstClr val="black"/>
                </a:solidFill>
                <a:ea typeface="Calibri" panose="020F0502020204030204" pitchFamily="34" charset="0"/>
                <a:cs typeface="+mj-cs"/>
              </a:rPr>
              <a:t>الرقابة والرصد على الانتخابات البلدية ومجالس المحافظات، وربطها بالمؤشرات والمقاييس الفعالة للرقابة</a:t>
            </a:r>
          </a:p>
          <a:p>
            <a:pPr algn="justLow" rtl="1">
              <a:lnSpc>
                <a:spcPct val="115000"/>
              </a:lnSpc>
            </a:pPr>
            <a:endParaRPr lang="ar-JO" dirty="0" smtClean="0">
              <a:latin typeface="Arial" panose="020B0604020202020204" pitchFamily="34" charset="0"/>
              <a:ea typeface="Calibri" panose="020F0502020204030204" pitchFamily="34" charset="0"/>
              <a:cs typeface="+mj-cs"/>
            </a:endParaRPr>
          </a:p>
          <a:p>
            <a:pPr marL="285750" indent="-285750" algn="justLow" rtl="1">
              <a:lnSpc>
                <a:spcPct val="115000"/>
              </a:lnSpc>
              <a:buFontTx/>
              <a:buChar char="-"/>
            </a:pPr>
            <a:endParaRPr lang="en-US" sz="1600" dirty="0">
              <a:effectLst/>
              <a:latin typeface="Calibri" panose="020F0502020204030204" pitchFamily="34" charset="0"/>
              <a:ea typeface="Calibri" panose="020F0502020204030204" pitchFamily="34" charset="0"/>
              <a:cs typeface="+mj-cs"/>
            </a:endParaRPr>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4004856" y="3784872"/>
            <a:ext cx="4297680" cy="1828800"/>
          </a:xfrm>
          <a:prstGeom prst="rect">
            <a:avLst/>
          </a:prstGeom>
          <a:noFill/>
        </p:spPr>
      </p:pic>
      <p:pic>
        <p:nvPicPr>
          <p:cNvPr id="2" name="Picture 1"/>
          <p:cNvPicPr>
            <a:picLocks noChangeAspect="1"/>
          </p:cNvPicPr>
          <p:nvPr/>
        </p:nvPicPr>
        <p:blipFill>
          <a:blip r:embed="rId4"/>
          <a:stretch>
            <a:fillRect/>
          </a:stretch>
        </p:blipFill>
        <p:spPr>
          <a:xfrm>
            <a:off x="379085" y="3784872"/>
            <a:ext cx="3256317" cy="1828800"/>
          </a:xfrm>
          <a:prstGeom prst="rect">
            <a:avLst/>
          </a:prstGeom>
        </p:spPr>
      </p:pic>
      <p:pic>
        <p:nvPicPr>
          <p:cNvPr id="6" name="Picture 5" descr="Image may contain: 3 people"/>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47260" y="3784872"/>
            <a:ext cx="3366049" cy="1828800"/>
          </a:xfrm>
          <a:prstGeom prst="rect">
            <a:avLst/>
          </a:prstGeom>
          <a:noFill/>
          <a:ln>
            <a:noFill/>
          </a:ln>
        </p:spPr>
      </p:pic>
    </p:spTree>
    <p:extLst>
      <p:ext uri="{BB962C8B-B14F-4D97-AF65-F5344CB8AC3E}">
        <p14:creationId xmlns:p14="http://schemas.microsoft.com/office/powerpoint/2010/main" val="34626390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25236" y="1477818"/>
            <a:ext cx="10021455" cy="3139321"/>
          </a:xfrm>
          <a:prstGeom prst="rect">
            <a:avLst/>
          </a:prstGeom>
          <a:noFill/>
        </p:spPr>
        <p:txBody>
          <a:bodyPr wrap="square" rtlCol="0">
            <a:spAutoFit/>
          </a:bodyPr>
          <a:lstStyle/>
          <a:p>
            <a:pPr marL="285750" indent="-285750" algn="r" rtl="1">
              <a:buBlip>
                <a:blip r:embed="rId2"/>
              </a:buBlip>
            </a:pPr>
            <a:r>
              <a:rPr lang="ar-SA" b="1" dirty="0" smtClean="0"/>
              <a:t>الرقابة </a:t>
            </a:r>
            <a:r>
              <a:rPr lang="ar-SA" b="1" dirty="0"/>
              <a:t>على انتخابات اتحاد الطلبة في الجامعات</a:t>
            </a:r>
            <a:r>
              <a:rPr lang="ar-SA" dirty="0"/>
              <a:t> وتم ذلك تحديداً في الجامعة </a:t>
            </a:r>
            <a:r>
              <a:rPr lang="ar-SA" dirty="0" smtClean="0"/>
              <a:t>الأردنية</a:t>
            </a:r>
            <a:r>
              <a:rPr lang="ar-JO" dirty="0" smtClean="0"/>
              <a:t>.</a:t>
            </a:r>
          </a:p>
          <a:p>
            <a:pPr algn="r" rtl="1"/>
            <a:endParaRPr lang="ar-JO" dirty="0" smtClean="0"/>
          </a:p>
          <a:p>
            <a:pPr marL="285750" indent="-285750" algn="r" rtl="1">
              <a:buBlip>
                <a:blip r:embed="rId2"/>
              </a:buBlip>
            </a:pPr>
            <a:r>
              <a:rPr lang="ar-JO" b="1" dirty="0"/>
              <a:t>تعهد المواطن الصالح </a:t>
            </a:r>
            <a:r>
              <a:rPr lang="ar-JO" dirty="0"/>
              <a:t>من اجل التوعية بمخاطر الواسطة والمحسوبية والآثار السلبية لهذه الممارسات في الجامعات</a:t>
            </a:r>
            <a:r>
              <a:rPr lang="ar-JO" dirty="0" smtClean="0"/>
              <a:t>.</a:t>
            </a:r>
            <a:endParaRPr lang="en-US" dirty="0" smtClean="0"/>
          </a:p>
          <a:p>
            <a:pPr marL="285750" indent="-285750" algn="r" rtl="1">
              <a:buBlip>
                <a:blip r:embed="rId2"/>
              </a:buBlip>
            </a:pPr>
            <a:endParaRPr lang="en-US" dirty="0"/>
          </a:p>
          <a:p>
            <a:pPr marL="285750" indent="-285750" algn="r" rtl="1">
              <a:buBlip>
                <a:blip r:embed="rId2"/>
              </a:buBlip>
            </a:pPr>
            <a:r>
              <a:rPr lang="ar-JO" dirty="0" smtClean="0"/>
              <a:t>العيادات القانونية.</a:t>
            </a:r>
          </a:p>
          <a:p>
            <a:pPr marL="285750" indent="-285750" algn="r" rtl="1">
              <a:buBlip>
                <a:blip r:embed="rId2"/>
              </a:buBlip>
            </a:pPr>
            <a:endParaRPr lang="ar-JO" dirty="0"/>
          </a:p>
          <a:p>
            <a:pPr marL="285750" indent="-285750" algn="r" rtl="1">
              <a:buBlip>
                <a:blip r:embed="rId2"/>
              </a:buBlip>
            </a:pPr>
            <a:endParaRPr lang="ar-JO" dirty="0" smtClean="0"/>
          </a:p>
          <a:p>
            <a:pPr marL="285750" indent="-285750" algn="r" rtl="1">
              <a:buBlip>
                <a:blip r:embed="rId2"/>
              </a:buBlip>
            </a:pPr>
            <a:endParaRPr lang="ar-JO" dirty="0"/>
          </a:p>
          <a:p>
            <a:pPr marL="285750" indent="-285750" algn="r" rtl="1">
              <a:buBlip>
                <a:blip r:embed="rId2"/>
              </a:buBlip>
            </a:pPr>
            <a:endParaRPr lang="ar-JO" dirty="0" smtClean="0"/>
          </a:p>
          <a:p>
            <a:pPr marL="285750" indent="-285750" algn="r" rtl="1">
              <a:buBlip>
                <a:blip r:embed="rId2"/>
              </a:buBlip>
            </a:pPr>
            <a:endParaRPr lang="ar-JO" dirty="0"/>
          </a:p>
          <a:p>
            <a:pPr marL="285750" indent="-285750">
              <a:buFontTx/>
              <a:buChar char="-"/>
            </a:pPr>
            <a:endParaRPr lang="en-US" dirty="0"/>
          </a:p>
        </p:txBody>
      </p:sp>
      <p:pic>
        <p:nvPicPr>
          <p:cNvPr id="5" name="Picture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79021" y="3498793"/>
            <a:ext cx="3017520" cy="2261870"/>
          </a:xfrm>
          <a:prstGeom prst="rect">
            <a:avLst/>
          </a:prstGeom>
          <a:noFill/>
        </p:spPr>
      </p:pic>
      <p:pic>
        <p:nvPicPr>
          <p:cNvPr id="2" name="Picture 1"/>
          <p:cNvPicPr>
            <a:picLocks noChangeAspect="1"/>
          </p:cNvPicPr>
          <p:nvPr/>
        </p:nvPicPr>
        <p:blipFill>
          <a:blip r:embed="rId4"/>
          <a:stretch>
            <a:fillRect/>
          </a:stretch>
        </p:blipFill>
        <p:spPr>
          <a:xfrm>
            <a:off x="4350326" y="3539692"/>
            <a:ext cx="3492877" cy="2171248"/>
          </a:xfrm>
          <a:prstGeom prst="rect">
            <a:avLst/>
          </a:prstGeom>
        </p:spPr>
      </p:pic>
      <p:pic>
        <p:nvPicPr>
          <p:cNvPr id="3" name="Picture 2"/>
          <p:cNvPicPr>
            <a:picLocks noChangeAspect="1"/>
          </p:cNvPicPr>
          <p:nvPr/>
        </p:nvPicPr>
        <p:blipFill>
          <a:blip r:embed="rId5"/>
          <a:stretch>
            <a:fillRect/>
          </a:stretch>
        </p:blipFill>
        <p:spPr>
          <a:xfrm>
            <a:off x="7996988" y="3565913"/>
            <a:ext cx="3292125" cy="2194750"/>
          </a:xfrm>
          <a:prstGeom prst="rect">
            <a:avLst/>
          </a:prstGeom>
        </p:spPr>
      </p:pic>
    </p:spTree>
    <p:extLst>
      <p:ext uri="{BB962C8B-B14F-4D97-AF65-F5344CB8AC3E}">
        <p14:creationId xmlns:p14="http://schemas.microsoft.com/office/powerpoint/2010/main" val="30445515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08728" y="1440872"/>
            <a:ext cx="9670472" cy="1649682"/>
          </a:xfrm>
          <a:prstGeom prst="rect">
            <a:avLst/>
          </a:prstGeom>
          <a:noFill/>
        </p:spPr>
        <p:txBody>
          <a:bodyPr wrap="square" rtlCol="0">
            <a:spAutoFit/>
          </a:bodyPr>
          <a:lstStyle/>
          <a:p>
            <a:pPr marL="285750" indent="-285750" algn="justLow" rtl="1">
              <a:lnSpc>
                <a:spcPct val="115000"/>
              </a:lnSpc>
              <a:buBlip>
                <a:blip r:embed="rId2"/>
              </a:buBlip>
            </a:pPr>
            <a:r>
              <a:rPr lang="ar-SA" b="1" dirty="0">
                <a:latin typeface="Arial" panose="020B0604020202020204" pitchFamily="34" charset="0"/>
                <a:ea typeface="Calibri" panose="020F0502020204030204" pitchFamily="34" charset="0"/>
                <a:cs typeface="+mj-cs"/>
              </a:rPr>
              <a:t>كتابة قصص قصيرة</a:t>
            </a:r>
            <a:r>
              <a:rPr lang="ar-SA" dirty="0">
                <a:latin typeface="Arial" panose="020B0604020202020204" pitchFamily="34" charset="0"/>
                <a:ea typeface="Calibri" panose="020F0502020204030204" pitchFamily="34" charset="0"/>
                <a:cs typeface="+mj-cs"/>
              </a:rPr>
              <a:t> موجهة لطلاب المدراس حول النتائج السلبية لممارسة </a:t>
            </a:r>
            <a:r>
              <a:rPr lang="ar-SA" b="1" dirty="0">
                <a:latin typeface="Arial" panose="020B0604020202020204" pitchFamily="34" charset="0"/>
                <a:ea typeface="Calibri" panose="020F0502020204030204" pitchFamily="34" charset="0"/>
                <a:cs typeface="+mj-cs"/>
              </a:rPr>
              <a:t>الواسطة والمحسوبية</a:t>
            </a:r>
            <a:r>
              <a:rPr lang="ar-SA" dirty="0">
                <a:latin typeface="Arial" panose="020B0604020202020204" pitchFamily="34" charset="0"/>
                <a:ea typeface="Calibri" panose="020F0502020204030204" pitchFamily="34" charset="0"/>
                <a:cs typeface="+mj-cs"/>
              </a:rPr>
              <a:t> في اطار البيئة المدرسية من قبل نخبة من طلاب الجامعات. </a:t>
            </a:r>
            <a:endParaRPr lang="ar-JO" dirty="0">
              <a:latin typeface="Arial" panose="020B0604020202020204" pitchFamily="34" charset="0"/>
              <a:ea typeface="Calibri" panose="020F0502020204030204" pitchFamily="34" charset="0"/>
              <a:cs typeface="+mj-cs"/>
            </a:endParaRPr>
          </a:p>
          <a:p>
            <a:pPr marL="285750" indent="-285750" algn="justLow" rtl="1">
              <a:lnSpc>
                <a:spcPct val="115000"/>
              </a:lnSpc>
              <a:buBlip>
                <a:blip r:embed="rId2"/>
              </a:buBlip>
            </a:pPr>
            <a:r>
              <a:rPr lang="ar-SA" b="1" dirty="0" smtClean="0">
                <a:cs typeface="+mj-cs"/>
              </a:rPr>
              <a:t>عروض </a:t>
            </a:r>
            <a:r>
              <a:rPr lang="ar-SA" b="1" dirty="0">
                <a:cs typeface="+mj-cs"/>
              </a:rPr>
              <a:t>دمى</a:t>
            </a:r>
            <a:r>
              <a:rPr lang="ar-SA" dirty="0">
                <a:cs typeface="+mj-cs"/>
              </a:rPr>
              <a:t> لطلاب المدراس وتحديداً الصفوف (الثالث، والسادس، والتاسع) حول مخاطر الواسطة </a:t>
            </a:r>
            <a:r>
              <a:rPr lang="ar-SA" dirty="0" smtClean="0">
                <a:cs typeface="+mj-cs"/>
              </a:rPr>
              <a:t>والمحسوبية</a:t>
            </a:r>
            <a:r>
              <a:rPr lang="ar-JO" dirty="0" smtClean="0">
                <a:cs typeface="+mj-cs"/>
              </a:rPr>
              <a:t>.</a:t>
            </a:r>
          </a:p>
          <a:p>
            <a:pPr marL="285750" indent="-285750" algn="justLow" rtl="1">
              <a:lnSpc>
                <a:spcPct val="115000"/>
              </a:lnSpc>
              <a:buFontTx/>
              <a:buChar char="-"/>
            </a:pPr>
            <a:endParaRPr lang="en-US" dirty="0">
              <a:cs typeface="+mj-cs"/>
            </a:endParaRPr>
          </a:p>
          <a:p>
            <a:pPr algn="justLow" rtl="1">
              <a:lnSpc>
                <a:spcPct val="115000"/>
              </a:lnSpc>
            </a:pPr>
            <a:endParaRPr lang="en-US" sz="1600" dirty="0">
              <a:effectLst/>
              <a:latin typeface="Calibri" panose="020F0502020204030204" pitchFamily="34" charset="0"/>
              <a:ea typeface="Calibri" panose="020F0502020204030204" pitchFamily="34" charset="0"/>
              <a:cs typeface="+mj-cs"/>
            </a:endParaRPr>
          </a:p>
        </p:txBody>
      </p:sp>
      <p:pic>
        <p:nvPicPr>
          <p:cNvPr id="2" name="Picture 1"/>
          <p:cNvPicPr>
            <a:picLocks noChangeAspect="1"/>
          </p:cNvPicPr>
          <p:nvPr/>
        </p:nvPicPr>
        <p:blipFill>
          <a:blip r:embed="rId3"/>
          <a:stretch>
            <a:fillRect/>
          </a:stretch>
        </p:blipFill>
        <p:spPr>
          <a:xfrm>
            <a:off x="1507632" y="2729140"/>
            <a:ext cx="3017520" cy="3017520"/>
          </a:xfrm>
          <a:prstGeom prst="rect">
            <a:avLst/>
          </a:prstGeom>
        </p:spPr>
      </p:pic>
      <p:pic>
        <p:nvPicPr>
          <p:cNvPr id="3" name="Picture 2"/>
          <p:cNvPicPr>
            <a:picLocks noChangeAspect="1"/>
          </p:cNvPicPr>
          <p:nvPr/>
        </p:nvPicPr>
        <p:blipFill>
          <a:blip r:embed="rId4"/>
          <a:stretch>
            <a:fillRect/>
          </a:stretch>
        </p:blipFill>
        <p:spPr>
          <a:xfrm>
            <a:off x="8339112" y="2683420"/>
            <a:ext cx="3108960" cy="3108960"/>
          </a:xfrm>
          <a:prstGeom prst="rect">
            <a:avLst/>
          </a:prstGeom>
        </p:spPr>
      </p:pic>
      <p:pic>
        <p:nvPicPr>
          <p:cNvPr id="6" name="Picture 5"/>
          <p:cNvPicPr>
            <a:picLocks noChangeAspect="1"/>
          </p:cNvPicPr>
          <p:nvPr/>
        </p:nvPicPr>
        <p:blipFill>
          <a:blip r:embed="rId5"/>
          <a:stretch>
            <a:fillRect/>
          </a:stretch>
        </p:blipFill>
        <p:spPr>
          <a:xfrm>
            <a:off x="4923372" y="2733442"/>
            <a:ext cx="3017520" cy="3013218"/>
          </a:xfrm>
          <a:prstGeom prst="rect">
            <a:avLst/>
          </a:prstGeom>
        </p:spPr>
      </p:pic>
    </p:spTree>
    <p:extLst>
      <p:ext uri="{BB962C8B-B14F-4D97-AF65-F5344CB8AC3E}">
        <p14:creationId xmlns:p14="http://schemas.microsoft.com/office/powerpoint/2010/main" val="38448956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94327" y="1727199"/>
            <a:ext cx="10557163" cy="3139321"/>
          </a:xfrm>
          <a:prstGeom prst="rect">
            <a:avLst/>
          </a:prstGeom>
          <a:noFill/>
        </p:spPr>
        <p:txBody>
          <a:bodyPr wrap="square" rtlCol="0">
            <a:spAutoFit/>
          </a:bodyPr>
          <a:lstStyle/>
          <a:p>
            <a:pPr marL="285750" indent="-285750" algn="r" rtl="1">
              <a:buBlip>
                <a:blip r:embed="rId2"/>
              </a:buBlip>
            </a:pPr>
            <a:r>
              <a:rPr lang="ar-JO" dirty="0" smtClean="0"/>
              <a:t>المحاكمات العادلة وكيفية التعامل مع القضاة، وذلك من خلال مسابقة المحاكمات الصورية التي عززت وعي طلبة كليات الحقوق في الجامعات بمهارات واجراءات المحاكمة العادلة. </a:t>
            </a:r>
          </a:p>
          <a:p>
            <a:pPr algn="r" rtl="1"/>
            <a:endParaRPr lang="ar-JO" dirty="0"/>
          </a:p>
          <a:p>
            <a:pPr marL="285750" indent="-285750" algn="r" rtl="1">
              <a:buBlip>
                <a:blip r:embed="rId2"/>
              </a:buBlip>
            </a:pPr>
            <a:r>
              <a:rPr lang="ar-JO" dirty="0" smtClean="0"/>
              <a:t>كيفية </a:t>
            </a:r>
            <a:r>
              <a:rPr lang="ar-JO" dirty="0"/>
              <a:t>التبليغ عن قضايا الفساد وتشجيع المواطنين للتبليغ عن اي شكل من اشكال الفساد، من خلال حملة يلا نسولف لنحارب الفساد</a:t>
            </a:r>
            <a:r>
              <a:rPr lang="ar-JO" dirty="0" smtClean="0"/>
              <a:t>.</a:t>
            </a:r>
          </a:p>
          <a:p>
            <a:pPr algn="r" rtl="1"/>
            <a:endParaRPr lang="ar-JO" dirty="0" smtClean="0"/>
          </a:p>
          <a:p>
            <a:pPr marL="285750" indent="-285750" algn="r" rtl="1">
              <a:buBlip>
                <a:blip r:embed="rId2"/>
              </a:buBlip>
            </a:pPr>
            <a:r>
              <a:rPr lang="ar-JO" dirty="0" smtClean="0"/>
              <a:t>المراجعات التشريعية من خلال اشراك الشباب.</a:t>
            </a:r>
            <a:endParaRPr lang="en-US" dirty="0"/>
          </a:p>
          <a:p>
            <a:pPr marL="285750" indent="-285750" algn="r">
              <a:buFontTx/>
              <a:buChar char="-"/>
            </a:pPr>
            <a:endParaRPr lang="en-US" dirty="0" smtClean="0"/>
          </a:p>
          <a:p>
            <a:pPr marL="285750" indent="-285750" algn="r">
              <a:buFontTx/>
              <a:buChar char="-"/>
            </a:pPr>
            <a:endParaRPr lang="en-US" dirty="0"/>
          </a:p>
          <a:p>
            <a:pPr marL="285750" indent="-285750" algn="r">
              <a:buFontTx/>
              <a:buChar char="-"/>
            </a:pPr>
            <a:endParaRPr lang="en-US" dirty="0" smtClean="0"/>
          </a:p>
          <a:p>
            <a:pPr marL="285750" indent="-285750" algn="r">
              <a:buFontTx/>
              <a:buChar char="-"/>
            </a:pPr>
            <a:endParaRPr lang="en-US" dirty="0"/>
          </a:p>
          <a:p>
            <a:pPr marL="285750" indent="-285750" algn="r">
              <a:buFontTx/>
              <a:buChar char="-"/>
            </a:pPr>
            <a:endParaRPr lang="ar-JO" dirty="0"/>
          </a:p>
        </p:txBody>
      </p:sp>
      <p:pic>
        <p:nvPicPr>
          <p:cNvPr id="7" name="Picture 6"/>
          <p:cNvPicPr>
            <a:picLocks noChangeAspect="1"/>
          </p:cNvPicPr>
          <p:nvPr/>
        </p:nvPicPr>
        <p:blipFill>
          <a:blip r:embed="rId3"/>
          <a:stretch>
            <a:fillRect/>
          </a:stretch>
        </p:blipFill>
        <p:spPr>
          <a:xfrm>
            <a:off x="4065207" y="3870589"/>
            <a:ext cx="3102211" cy="1744994"/>
          </a:xfrm>
          <a:prstGeom prst="rect">
            <a:avLst/>
          </a:prstGeom>
        </p:spPr>
      </p:pic>
      <p:pic>
        <p:nvPicPr>
          <p:cNvPr id="8" name="Picture 7"/>
          <p:cNvPicPr>
            <a:picLocks noChangeAspect="1"/>
          </p:cNvPicPr>
          <p:nvPr/>
        </p:nvPicPr>
        <p:blipFill>
          <a:blip r:embed="rId4"/>
          <a:stretch>
            <a:fillRect/>
          </a:stretch>
        </p:blipFill>
        <p:spPr>
          <a:xfrm>
            <a:off x="1006764" y="3908829"/>
            <a:ext cx="2267909" cy="1700931"/>
          </a:xfrm>
          <a:prstGeom prst="rect">
            <a:avLst/>
          </a:prstGeom>
        </p:spPr>
      </p:pic>
      <p:pic>
        <p:nvPicPr>
          <p:cNvPr id="2" name="Picture 1"/>
          <p:cNvPicPr>
            <a:picLocks noChangeAspect="1"/>
          </p:cNvPicPr>
          <p:nvPr/>
        </p:nvPicPr>
        <p:blipFill>
          <a:blip r:embed="rId5"/>
          <a:stretch>
            <a:fillRect/>
          </a:stretch>
        </p:blipFill>
        <p:spPr>
          <a:xfrm>
            <a:off x="7766886" y="3870589"/>
            <a:ext cx="2985135" cy="1700931"/>
          </a:xfrm>
          <a:prstGeom prst="rect">
            <a:avLst/>
          </a:prstGeom>
        </p:spPr>
      </p:pic>
    </p:spTree>
    <p:extLst>
      <p:ext uri="{BB962C8B-B14F-4D97-AF65-F5344CB8AC3E}">
        <p14:creationId xmlns:p14="http://schemas.microsoft.com/office/powerpoint/2010/main" val="33323171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92728" y="1191491"/>
            <a:ext cx="10621818" cy="3139321"/>
          </a:xfrm>
          <a:prstGeom prst="rect">
            <a:avLst/>
          </a:prstGeom>
          <a:noFill/>
        </p:spPr>
        <p:txBody>
          <a:bodyPr wrap="square" rtlCol="0">
            <a:spAutoFit/>
          </a:bodyPr>
          <a:lstStyle/>
          <a:p>
            <a:pPr algn="r"/>
            <a:r>
              <a:rPr lang="ar-JO" dirty="0" smtClean="0"/>
              <a:t>مدرسة النزاهة </a:t>
            </a:r>
          </a:p>
          <a:p>
            <a:pPr algn="r"/>
            <a:endParaRPr lang="ar-JO" dirty="0"/>
          </a:p>
          <a:p>
            <a:pPr algn="r"/>
            <a:r>
              <a:rPr lang="ar-JO" dirty="0"/>
              <a:t>تضمنت مدرسة النزاهة مجموعة من المحاضرات والتدريبات وورش العمل والانشطة الكشفية التي تمحورت حول تعزيز النزاهة والشفافية ومكافحة الفساد وتوطيد حقوق الانسان والديمقراطية، بالاضافة الى تفعيل آليات المساءلة المجتمعية وحل النزاعات وذلك لخلق جيل من الشباب مزود بالمهارات والمعرفة ومؤهلاً للانخراط في </a:t>
            </a:r>
            <a:r>
              <a:rPr lang="ar-JO" dirty="0" smtClean="0"/>
              <a:t>المجتمع.</a:t>
            </a:r>
          </a:p>
          <a:p>
            <a:pPr algn="r"/>
            <a:endParaRPr lang="ar-JO" dirty="0"/>
          </a:p>
          <a:p>
            <a:pPr algn="r"/>
            <a:endParaRPr lang="ar-JO" dirty="0" smtClean="0"/>
          </a:p>
          <a:p>
            <a:pPr algn="r"/>
            <a:endParaRPr lang="ar-JO" dirty="0"/>
          </a:p>
          <a:p>
            <a:pPr algn="r"/>
            <a:endParaRPr lang="ar-JO" dirty="0" smtClean="0"/>
          </a:p>
          <a:p>
            <a:pPr algn="r"/>
            <a:endParaRPr lang="ar-JO" dirty="0"/>
          </a:p>
          <a:p>
            <a:pPr algn="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905" y="2761151"/>
            <a:ext cx="3623957" cy="2720383"/>
          </a:xfrm>
          <a:prstGeom prst="rect">
            <a:avLst/>
          </a:prstGeom>
        </p:spPr>
      </p:pic>
      <p:pic>
        <p:nvPicPr>
          <p:cNvPr id="2" name="Picture 1"/>
          <p:cNvPicPr>
            <a:picLocks noChangeAspect="1"/>
          </p:cNvPicPr>
          <p:nvPr/>
        </p:nvPicPr>
        <p:blipFill>
          <a:blip r:embed="rId3"/>
          <a:stretch>
            <a:fillRect/>
          </a:stretch>
        </p:blipFill>
        <p:spPr>
          <a:xfrm>
            <a:off x="7883800" y="2741635"/>
            <a:ext cx="3979696" cy="2651760"/>
          </a:xfrm>
          <a:prstGeom prst="rect">
            <a:avLst/>
          </a:prstGeom>
        </p:spPr>
      </p:pic>
      <p:pic>
        <p:nvPicPr>
          <p:cNvPr id="4" name="Picture 3"/>
          <p:cNvPicPr>
            <a:picLocks noChangeAspect="1"/>
          </p:cNvPicPr>
          <p:nvPr/>
        </p:nvPicPr>
        <p:blipFill>
          <a:blip r:embed="rId4"/>
          <a:stretch>
            <a:fillRect/>
          </a:stretch>
        </p:blipFill>
        <p:spPr>
          <a:xfrm>
            <a:off x="4011663" y="2761150"/>
            <a:ext cx="3628208" cy="2720383"/>
          </a:xfrm>
          <a:prstGeom prst="rect">
            <a:avLst/>
          </a:prstGeom>
        </p:spPr>
      </p:pic>
    </p:spTree>
    <p:extLst>
      <p:ext uri="{BB962C8B-B14F-4D97-AF65-F5344CB8AC3E}">
        <p14:creationId xmlns:p14="http://schemas.microsoft.com/office/powerpoint/2010/main" val="18352922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93347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294</TotalTime>
  <Words>439</Words>
  <Application>Microsoft Office PowerPoint</Application>
  <PresentationFormat>Widescreen</PresentationFormat>
  <Paragraphs>55</Paragraphs>
  <Slides>9</Slides>
  <Notes>0</Notes>
  <HiddenSlides>0</HiddenSlides>
  <MMClips>0</MMClips>
  <ScaleCrop>false</ScaleCrop>
  <HeadingPairs>
    <vt:vector size="6" baseType="variant">
      <vt:variant>
        <vt:lpstr>Fonts Used</vt:lpstr>
      </vt:variant>
      <vt:variant>
        <vt:i4>5</vt:i4>
      </vt:variant>
      <vt:variant>
        <vt:lpstr>Theme</vt:lpstr>
      </vt:variant>
      <vt:variant>
        <vt:i4>7</vt:i4>
      </vt:variant>
      <vt:variant>
        <vt:lpstr>Slide Titles</vt:lpstr>
      </vt:variant>
      <vt:variant>
        <vt:i4>9</vt:i4>
      </vt:variant>
    </vt:vector>
  </HeadingPairs>
  <TitlesOfParts>
    <vt:vector size="21" baseType="lpstr">
      <vt:lpstr>Aldhabi</vt:lpstr>
      <vt:lpstr>Arial</vt:lpstr>
      <vt:lpstr>Calibri</vt:lpstr>
      <vt:lpstr>Calibri Light</vt:lpstr>
      <vt:lpstr>Times New Roman</vt:lpstr>
      <vt:lpstr>Office Theme</vt:lpstr>
      <vt:lpstr>Custom Design</vt:lpstr>
      <vt:lpstr>1_Custom Design</vt:lpstr>
      <vt:lpstr>2_Custom Design</vt:lpstr>
      <vt:lpstr>3_Custom Design</vt:lpstr>
      <vt:lpstr>4_Custom Design</vt:lpstr>
      <vt:lpstr>5_Custom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Amer Mdanat</dc:creator>
  <cp:lastModifiedBy>Sana' Alawaamleh (TI JO)</cp:lastModifiedBy>
  <cp:revision>34</cp:revision>
  <dcterms:created xsi:type="dcterms:W3CDTF">2017-12-03T18:32:29Z</dcterms:created>
  <dcterms:modified xsi:type="dcterms:W3CDTF">2021-08-02T17:12:21Z</dcterms:modified>
</cp:coreProperties>
</file>